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62" r:id="rId4"/>
  </p:sldIdLst>
  <p:sldSz cx="6858000" cy="9906000" type="A4"/>
  <p:notesSz cx="6794500" cy="9906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Kanit Light" panose="020B0604020202020204" charset="-34"/>
      <p:regular r:id="rId12"/>
      <p:italic r:id="rId13"/>
    </p:embeddedFont>
    <p:embeddedFont>
      <p:font typeface="Kanit Medium" panose="020B0604020202020204" charset="-34"/>
      <p:regular r:id="rId14"/>
      <p:italic r:id="rId15"/>
    </p:embeddedFont>
    <p:embeddedFont>
      <p:font typeface="Kanit SemiBold" panose="020B0604020202020204" charset="-34"/>
      <p:bold r:id="rId16"/>
      <p:boldItalic r:id="rId17"/>
    </p:embeddedFont>
    <p:embeddedFont>
      <p:font typeface="TH Chakra Petch" panose="02000506000000020004" pitchFamily="2" charset="-34"/>
      <p:regular r:id="rId18"/>
      <p:bold r:id="rId19"/>
      <p:italic r:id="rId20"/>
      <p:boldItalic r:id="rId21"/>
    </p:embeddedFont>
    <p:embeddedFont>
      <p:font typeface="TH SarabunPSK" panose="020B0500040200020003" pitchFamily="34" charset="-34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79" userDrawn="1">
          <p15:clr>
            <a:srgbClr val="A4A3A4"/>
          </p15:clr>
        </p15:guide>
        <p15:guide id="2" pos="2024" userDrawn="1">
          <p15:clr>
            <a:srgbClr val="A4A3A4"/>
          </p15:clr>
        </p15:guide>
        <p15:guide id="3" pos="119" userDrawn="1">
          <p15:clr>
            <a:srgbClr val="A4A3A4"/>
          </p15:clr>
        </p15:guide>
        <p15:guide id="4" orient="horz" pos="5819" userDrawn="1">
          <p15:clr>
            <a:srgbClr val="A4A3A4"/>
          </p15:clr>
        </p15:guide>
        <p15:guide id="5" orient="horz" pos="4708" userDrawn="1">
          <p15:clr>
            <a:srgbClr val="A4A3A4"/>
          </p15:clr>
        </p15:guide>
        <p15:guide id="6" pos="4178" userDrawn="1">
          <p15:clr>
            <a:srgbClr val="A4A3A4"/>
          </p15:clr>
        </p15:guide>
        <p15:guide id="8" pos="2092" userDrawn="1">
          <p15:clr>
            <a:srgbClr val="A4A3A4"/>
          </p15:clr>
        </p15:guide>
        <p15:guide id="9" pos="2273" userDrawn="1">
          <p15:clr>
            <a:srgbClr val="A4A3A4"/>
          </p15:clr>
        </p15:guide>
        <p15:guide id="10" pos="42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มินท์ฐิตา ธนวงศ์จิรสิน" initials="มธ" lastIdx="3" clrIdx="0">
    <p:extLst>
      <p:ext uri="{19B8F6BF-5375-455C-9EA6-DF929625EA0E}">
        <p15:presenceInfo xmlns:p15="http://schemas.microsoft.com/office/powerpoint/2012/main" userId="S-1-5-21-2754410009-3993834111-1703453625-12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381"/>
    <a:srgbClr val="FE912A"/>
    <a:srgbClr val="BFBFBF"/>
    <a:srgbClr val="2F2F2F"/>
    <a:srgbClr val="DCDCDC"/>
    <a:srgbClr val="F2F2F2"/>
    <a:srgbClr val="64C4EA"/>
    <a:srgbClr val="74CAEC"/>
    <a:srgbClr val="34B2E4"/>
    <a:srgbClr val="64D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9" autoAdjust="0"/>
    <p:restoredTop sz="95260" autoAdjust="0"/>
  </p:normalViewPr>
  <p:slideViewPr>
    <p:cSldViewPr snapToGrid="0">
      <p:cViewPr>
        <p:scale>
          <a:sx n="120" d="100"/>
          <a:sy n="120" d="100"/>
        </p:scale>
        <p:origin x="1362" y="-3108"/>
      </p:cViewPr>
      <p:guideLst>
        <p:guide orient="horz" pos="5479"/>
        <p:guide pos="2024"/>
        <p:guide pos="119"/>
        <p:guide orient="horz" pos="5819"/>
        <p:guide orient="horz" pos="4708"/>
        <p:guide pos="4178"/>
        <p:guide pos="2092"/>
        <p:guide pos="2273"/>
        <p:guide pos="4247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rayu Chariampun" userId="78f1e48d65ef160d" providerId="LiveId" clId="{4BA90C7E-CA18-4178-A3D1-8A20296FAEE9}"/>
    <pc:docChg chg="modSld">
      <pc:chgData name="Jirayu Chariampun" userId="78f1e48d65ef160d" providerId="LiveId" clId="{4BA90C7E-CA18-4178-A3D1-8A20296FAEE9}" dt="2024-01-16T02:56:52.647" v="2" actId="34136"/>
      <pc:docMkLst>
        <pc:docMk/>
      </pc:docMkLst>
      <pc:sldChg chg="modSp mod">
        <pc:chgData name="Jirayu Chariampun" userId="78f1e48d65ef160d" providerId="LiveId" clId="{4BA90C7E-CA18-4178-A3D1-8A20296FAEE9}" dt="2024-01-16T02:56:52.647" v="2" actId="34136"/>
        <pc:sldMkLst>
          <pc:docMk/>
          <pc:sldMk cId="1517959542" sldId="258"/>
        </pc:sldMkLst>
        <pc:spChg chg="mod">
          <ac:chgData name="Jirayu Chariampun" userId="78f1e48d65ef160d" providerId="LiveId" clId="{4BA90C7E-CA18-4178-A3D1-8A20296FAEE9}" dt="2024-01-16T02:56:29.392" v="0" actId="34136"/>
          <ac:spMkLst>
            <pc:docMk/>
            <pc:sldMk cId="1517959542" sldId="258"/>
            <ac:spMk id="36" creationId="{D54C04EE-20DB-4509-AB21-10BDF776A25B}"/>
          </ac:spMkLst>
        </pc:spChg>
        <pc:spChg chg="mod">
          <ac:chgData name="Jirayu Chariampun" userId="78f1e48d65ef160d" providerId="LiveId" clId="{4BA90C7E-CA18-4178-A3D1-8A20296FAEE9}" dt="2024-01-16T02:56:29.392" v="0" actId="34136"/>
          <ac:spMkLst>
            <pc:docMk/>
            <pc:sldMk cId="1517959542" sldId="258"/>
            <ac:spMk id="38" creationId="{72FF975D-039D-4A1B-9F0C-AF10254D1842}"/>
          </ac:spMkLst>
        </pc:spChg>
        <pc:spChg chg="mod">
          <ac:chgData name="Jirayu Chariampun" userId="78f1e48d65ef160d" providerId="LiveId" clId="{4BA90C7E-CA18-4178-A3D1-8A20296FAEE9}" dt="2024-01-16T02:56:37.172" v="1" actId="34136"/>
          <ac:spMkLst>
            <pc:docMk/>
            <pc:sldMk cId="1517959542" sldId="258"/>
            <ac:spMk id="40" creationId="{5AD71A6A-BFA0-4DC2-9E60-A8596942A664}"/>
          </ac:spMkLst>
        </pc:spChg>
        <pc:spChg chg="mod">
          <ac:chgData name="Jirayu Chariampun" userId="78f1e48d65ef160d" providerId="LiveId" clId="{4BA90C7E-CA18-4178-A3D1-8A20296FAEE9}" dt="2024-01-16T02:56:37.172" v="1" actId="34136"/>
          <ac:spMkLst>
            <pc:docMk/>
            <pc:sldMk cId="1517959542" sldId="258"/>
            <ac:spMk id="41" creationId="{B877DD19-48DC-4A67-8883-C9A96AB9072C}"/>
          </ac:spMkLst>
        </pc:spChg>
        <pc:spChg chg="mod">
          <ac:chgData name="Jirayu Chariampun" userId="78f1e48d65ef160d" providerId="LiveId" clId="{4BA90C7E-CA18-4178-A3D1-8A20296FAEE9}" dt="2024-01-16T02:56:52.647" v="2" actId="34136"/>
          <ac:spMkLst>
            <pc:docMk/>
            <pc:sldMk cId="1517959542" sldId="258"/>
            <ac:spMk id="43" creationId="{F0C9DFFE-44B9-4326-9129-23C3179DB5CE}"/>
          </ac:spMkLst>
        </pc:spChg>
        <pc:spChg chg="mod">
          <ac:chgData name="Jirayu Chariampun" userId="78f1e48d65ef160d" providerId="LiveId" clId="{4BA90C7E-CA18-4178-A3D1-8A20296FAEE9}" dt="2024-01-16T02:56:52.647" v="2" actId="34136"/>
          <ac:spMkLst>
            <pc:docMk/>
            <pc:sldMk cId="1517959542" sldId="258"/>
            <ac:spMk id="44" creationId="{B5C5A7D1-D3C0-458B-90BC-F213E5A72C2B}"/>
          </ac:spMkLst>
        </pc:spChg>
      </pc:sldChg>
    </pc:docChg>
  </pc:docChgLst>
  <pc:docChgLst>
    <pc:chgData name="Jirayu Chariampun" userId="78f1e48d65ef160d" providerId="LiveId" clId="{B578279E-4783-48F7-9218-0148843CCBCC}"/>
    <pc:docChg chg="undo redo custSel modSld">
      <pc:chgData name="Jirayu Chariampun" userId="78f1e48d65ef160d" providerId="LiveId" clId="{B578279E-4783-48F7-9218-0148843CCBCC}" dt="2024-01-11T09:19:46.724" v="162" actId="338"/>
      <pc:docMkLst>
        <pc:docMk/>
      </pc:docMkLst>
      <pc:sldChg chg="modSp mod">
        <pc:chgData name="Jirayu Chariampun" userId="78f1e48d65ef160d" providerId="LiveId" clId="{B578279E-4783-48F7-9218-0148843CCBCC}" dt="2024-01-11T08:57:29.169" v="3" actId="34136"/>
        <pc:sldMkLst>
          <pc:docMk/>
          <pc:sldMk cId="1937404666" sldId="256"/>
        </pc:sldMkLst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2" creationId="{17A635C9-0902-4618-A02E-CCA1CC33DABB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4" creationId="{76F25AC2-FEED-56F2-7203-7B7ED7366614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5" creationId="{F6D257D4-CBA6-435D-9C60-7FB4E9346B04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7" creationId="{CB357A86-662D-4263-ABE0-6ADFE50D461A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14" creationId="{12C107BD-DC0A-46AD-8756-0E6ADB55D2BB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15" creationId="{2AD2244D-2507-4624-8E0C-FCF7E48817C6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16" creationId="{80C53A8E-C692-4E91-A47A-51FF1D78F617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20" creationId="{84AD7CF0-641A-4646-971A-3FDA51A04CF4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21" creationId="{30877115-F95B-4562-A83B-3ABE60EECCE2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24" creationId="{625D7E28-94C3-423D-8053-0B499856AFD1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27" creationId="{0297BAAF-4BE4-4C1D-B4DF-25909F72D120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29" creationId="{53E6F571-3B42-4FE2-AE51-9383BB55B88C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0" creationId="{0040DA26-7B0C-464E-9E70-A5115687464C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1" creationId="{DAF90731-D621-47C3-B14E-E6C36F034A4A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2" creationId="{BC8A1082-76E6-4334-931A-EBF8825FA02F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3" creationId="{9832140B-54E2-478D-92EB-7FACBF05BC2C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4" creationId="{DEAF12F8-E3CC-48F3-9C83-0CAFB826BE00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5" creationId="{A97F5C2E-7F7E-433A-AA61-1840F4B246C7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9" creationId="{5D12E837-F4D4-41DD-98EC-D5C87F57B10A}"/>
          </ac:spMkLst>
        </pc:spChg>
        <pc:grpChg chg="mod">
          <ac:chgData name="Jirayu Chariampun" userId="78f1e48d65ef160d" providerId="LiveId" clId="{B578279E-4783-48F7-9218-0148843CCBCC}" dt="2024-01-11T08:57:29.169" v="3" actId="34136"/>
          <ac:grpSpMkLst>
            <pc:docMk/>
            <pc:sldMk cId="1937404666" sldId="256"/>
            <ac:grpSpMk id="6" creationId="{BA6D15B3-ABBA-CC40-5C98-A2FCBDD4F7A3}"/>
          </ac:grpSpMkLst>
        </pc:grpChg>
        <pc:grpChg chg="mod">
          <ac:chgData name="Jirayu Chariampun" userId="78f1e48d65ef160d" providerId="LiveId" clId="{B578279E-4783-48F7-9218-0148843CCBCC}" dt="2024-01-11T08:57:29.169" v="3" actId="34136"/>
          <ac:grpSpMkLst>
            <pc:docMk/>
            <pc:sldMk cId="1937404666" sldId="256"/>
            <ac:grpSpMk id="36" creationId="{00000000-0000-0000-0000-000000000000}"/>
          </ac:grpSpMkLst>
        </pc:grpChg>
        <pc:grpChg chg="mod">
          <ac:chgData name="Jirayu Chariampun" userId="78f1e48d65ef160d" providerId="LiveId" clId="{B578279E-4783-48F7-9218-0148843CCBCC}" dt="2024-01-11T08:57:29.169" v="3" actId="34136"/>
          <ac:grpSpMkLst>
            <pc:docMk/>
            <pc:sldMk cId="1937404666" sldId="256"/>
            <ac:grpSpMk id="43" creationId="{00000000-0000-0000-0000-000000000000}"/>
          </ac:grpSpMkLst>
        </pc:grpChg>
        <pc:graphicFrameChg chg="mod">
          <ac:chgData name="Jirayu Chariampun" userId="78f1e48d65ef160d" providerId="LiveId" clId="{B578279E-4783-48F7-9218-0148843CCBCC}" dt="2024-01-11T08:57:29.169" v="3" actId="34136"/>
          <ac:graphicFrameMkLst>
            <pc:docMk/>
            <pc:sldMk cId="1937404666" sldId="256"/>
            <ac:graphicFrameMk id="28" creationId="{9D7953DA-9145-4622-9AF1-4BD696C66A7E}"/>
          </ac:graphicFrameMkLst>
        </pc:graphicFrameChg>
        <pc:graphicFrameChg chg="mod">
          <ac:chgData name="Jirayu Chariampun" userId="78f1e48d65ef160d" providerId="LiveId" clId="{B578279E-4783-48F7-9218-0148843CCBCC}" dt="2024-01-11T08:57:29.169" v="3" actId="34136"/>
          <ac:graphicFrameMkLst>
            <pc:docMk/>
            <pc:sldMk cId="1937404666" sldId="256"/>
            <ac:graphicFrameMk id="41" creationId="{3A00FBA3-6080-4EE8-B4BF-B86563F58E95}"/>
          </ac:graphicFrameMkLst>
        </pc:graphicFrameChg>
        <pc:graphicFrameChg chg="mod">
          <ac:chgData name="Jirayu Chariampun" userId="78f1e48d65ef160d" providerId="LiveId" clId="{B578279E-4783-48F7-9218-0148843CCBCC}" dt="2024-01-11T08:57:29.169" v="3" actId="34136"/>
          <ac:graphicFrameMkLst>
            <pc:docMk/>
            <pc:sldMk cId="1937404666" sldId="256"/>
            <ac:graphicFrameMk id="42" creationId="{3D0A76F2-A7DD-4396-93D8-6AA776603830}"/>
          </ac:graphicFrameMkLst>
        </pc:graphicFrameChg>
        <pc:cxnChg chg="mod">
          <ac:chgData name="Jirayu Chariampun" userId="78f1e48d65ef160d" providerId="LiveId" clId="{B578279E-4783-48F7-9218-0148843CCBCC}" dt="2024-01-11T08:57:29.169" v="3" actId="34136"/>
          <ac:cxnSpMkLst>
            <pc:docMk/>
            <pc:sldMk cId="1937404666" sldId="256"/>
            <ac:cxnSpMk id="11" creationId="{87DE5F05-9795-45A5-D582-86898484FB4C}"/>
          </ac:cxnSpMkLst>
        </pc:cxnChg>
        <pc:cxnChg chg="mod">
          <ac:chgData name="Jirayu Chariampun" userId="78f1e48d65ef160d" providerId="LiveId" clId="{B578279E-4783-48F7-9218-0148843CCBCC}" dt="2024-01-11T08:57:29.169" v="3" actId="34136"/>
          <ac:cxnSpMkLst>
            <pc:docMk/>
            <pc:sldMk cId="1937404666" sldId="256"/>
            <ac:cxnSpMk id="13" creationId="{7CE6687E-12C6-4359-B90F-A2D5D20153B5}"/>
          </ac:cxnSpMkLst>
        </pc:cxnChg>
        <pc:cxnChg chg="mod">
          <ac:chgData name="Jirayu Chariampun" userId="78f1e48d65ef160d" providerId="LiveId" clId="{B578279E-4783-48F7-9218-0148843CCBCC}" dt="2024-01-11T08:57:29.169" v="3" actId="34136"/>
          <ac:cxnSpMkLst>
            <pc:docMk/>
            <pc:sldMk cId="1937404666" sldId="256"/>
            <ac:cxnSpMk id="18" creationId="{2364A7A4-4448-4E72-B7FC-8F07A749836D}"/>
          </ac:cxnSpMkLst>
        </pc:cxnChg>
        <pc:cxnChg chg="mod">
          <ac:chgData name="Jirayu Chariampun" userId="78f1e48d65ef160d" providerId="LiveId" clId="{B578279E-4783-48F7-9218-0148843CCBCC}" dt="2024-01-11T08:57:29.169" v="3" actId="34136"/>
          <ac:cxnSpMkLst>
            <pc:docMk/>
            <pc:sldMk cId="1937404666" sldId="256"/>
            <ac:cxnSpMk id="40" creationId="{91162E82-2CF1-4834-ACC7-9A85BAEA7BF6}"/>
          </ac:cxnSpMkLst>
        </pc:cxnChg>
      </pc:sldChg>
      <pc:sldChg chg="addSp modSp mod">
        <pc:chgData name="Jirayu Chariampun" userId="78f1e48d65ef160d" providerId="LiveId" clId="{B578279E-4783-48F7-9218-0148843CCBCC}" dt="2024-01-11T09:19:24.011" v="158" actId="1076"/>
        <pc:sldMkLst>
          <pc:docMk/>
          <pc:sldMk cId="3315383246" sldId="261"/>
        </pc:sldMkLst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13" creationId="{485EE7D1-A1CA-0857-B922-D6F05605EBDB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14" creationId="{2E1775B9-5D5A-B9E8-F6BA-83C9FF5B1719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16" creationId="{80C53A8E-C692-4E91-A47A-51FF1D78F617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34" creationId="{4056B4A4-D3AB-447C-8324-CF934AD4ABFD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45" creationId="{F79587BE-74EA-49FE-9B56-0978B6B406D4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47" creationId="{D3A176AD-D4D4-4F65-85D1-BB70EB9EC973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49" creationId="{7716FBFC-D375-401D-8B05-FFA334068691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51" creationId="{2CA97E75-0D1B-4925-8F08-5DFAF80021F2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53" creationId="{6D50780B-C8D9-4E2F-8FB9-15EA6181B6ED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54" creationId="{87214F29-8407-4219-ADB3-50B6FCF386DF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57" creationId="{B0EAC4A9-F26F-4071-90DC-915EF5BE3141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58" creationId="{00C8576D-8F83-4BDD-8AC5-5E5C3BB09B6F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61" creationId="{72DBAFA3-9274-4DA5-8229-4740C9D92A9B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62" creationId="{A5194818-2D65-41C2-B4F9-96A3CBDE8415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64" creationId="{5B6648F3-8E24-F4C9-703E-C6F827CA6BFB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65" creationId="{1DF63728-28FB-4BD1-86FC-D4A100513F05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66" creationId="{B6FED4DA-C0BB-2F8A-15AB-ED70A4582BA7}"/>
          </ac:spMkLst>
        </pc:spChg>
        <pc:grpChg chg="add mod">
          <ac:chgData name="Jirayu Chariampun" userId="78f1e48d65ef160d" providerId="LiveId" clId="{B578279E-4783-48F7-9218-0148843CCBCC}" dt="2024-01-11T09:19:24.011" v="158" actId="1076"/>
          <ac:grpSpMkLst>
            <pc:docMk/>
            <pc:sldMk cId="3315383246" sldId="261"/>
            <ac:grpSpMk id="2" creationId="{9D249777-CB92-1292-E26C-353B821E47D5}"/>
          </ac:grpSpMkLst>
        </pc:grpChg>
        <pc:grpChg chg="mod">
          <ac:chgData name="Jirayu Chariampun" userId="78f1e48d65ef160d" providerId="LiveId" clId="{B578279E-4783-48F7-9218-0148843CCBCC}" dt="2024-01-11T09:18:08.881" v="144" actId="164"/>
          <ac:grpSpMkLst>
            <pc:docMk/>
            <pc:sldMk cId="3315383246" sldId="261"/>
            <ac:grpSpMk id="17" creationId="{12714E7F-0937-6606-985E-E5F0D9BE6139}"/>
          </ac:grpSpMkLst>
        </pc:grpChg>
        <pc:grpChg chg="mod">
          <ac:chgData name="Jirayu Chariampun" userId="78f1e48d65ef160d" providerId="LiveId" clId="{B578279E-4783-48F7-9218-0148843CCBCC}" dt="2024-01-11T08:57:37.012" v="4" actId="34136"/>
          <ac:grpSpMkLst>
            <pc:docMk/>
            <pc:sldMk cId="3315383246" sldId="261"/>
            <ac:grpSpMk id="26" creationId="{1A5E92C7-F7FC-F724-DF2E-E1E7F96CA7B2}"/>
          </ac:grpSpMkLst>
        </pc:grpChg>
        <pc:grpChg chg="mod">
          <ac:chgData name="Jirayu Chariampun" userId="78f1e48d65ef160d" providerId="LiveId" clId="{B578279E-4783-48F7-9218-0148843CCBCC}" dt="2024-01-11T08:57:37.012" v="4" actId="34136"/>
          <ac:grpSpMkLst>
            <pc:docMk/>
            <pc:sldMk cId="3315383246" sldId="261"/>
            <ac:grpSpMk id="33" creationId="{C5336062-B789-95A2-5D8C-9331B25C72AA}"/>
          </ac:grpSpMkLst>
        </pc:grpChg>
        <pc:grpChg chg="mod">
          <ac:chgData name="Jirayu Chariampun" userId="78f1e48d65ef160d" providerId="LiveId" clId="{B578279E-4783-48F7-9218-0148843CCBCC}" dt="2024-01-11T08:57:37.012" v="4" actId="34136"/>
          <ac:grpSpMkLst>
            <pc:docMk/>
            <pc:sldMk cId="3315383246" sldId="261"/>
            <ac:grpSpMk id="40" creationId="{9600AB22-D9BE-56EC-F9E4-F8342DA8B090}"/>
          </ac:grpSpMkLst>
        </pc:grpChg>
        <pc:grpChg chg="mod">
          <ac:chgData name="Jirayu Chariampun" userId="78f1e48d65ef160d" providerId="LiveId" clId="{B578279E-4783-48F7-9218-0148843CCBCC}" dt="2024-01-11T08:57:37.012" v="4" actId="34136"/>
          <ac:grpSpMkLst>
            <pc:docMk/>
            <pc:sldMk cId="3315383246" sldId="261"/>
            <ac:grpSpMk id="41" creationId="{C9594C19-90E4-2906-8AF1-59B3EF536AD1}"/>
          </ac:grpSpMkLst>
        </pc:grpChg>
        <pc:grpChg chg="mod">
          <ac:chgData name="Jirayu Chariampun" userId="78f1e48d65ef160d" providerId="LiveId" clId="{B578279E-4783-48F7-9218-0148843CCBCC}" dt="2024-01-11T08:57:37.012" v="4" actId="34136"/>
          <ac:grpSpMkLst>
            <pc:docMk/>
            <pc:sldMk cId="3315383246" sldId="261"/>
            <ac:grpSpMk id="52" creationId="{0C19CC82-5F59-2438-4B8B-46856E642378}"/>
          </ac:grpSpMkLst>
        </pc:grpChg>
        <pc:graphicFrameChg chg="mod">
          <ac:chgData name="Jirayu Chariampun" userId="78f1e48d65ef160d" providerId="LiveId" clId="{B578279E-4783-48F7-9218-0148843CCBCC}" dt="2024-01-11T09:18:08.881" v="144" actId="164"/>
          <ac:graphicFrameMkLst>
            <pc:docMk/>
            <pc:sldMk cId="3315383246" sldId="261"/>
            <ac:graphicFrameMk id="10" creationId="{0193DC57-B06E-1197-3373-527B49F17650}"/>
          </ac:graphicFrameMkLst>
        </pc:graphicFrameChg>
        <pc:picChg chg="mod">
          <ac:chgData name="Jirayu Chariampun" userId="78f1e48d65ef160d" providerId="LiveId" clId="{B578279E-4783-48F7-9218-0148843CCBCC}" dt="2024-01-11T08:57:37.012" v="4" actId="34136"/>
          <ac:picMkLst>
            <pc:docMk/>
            <pc:sldMk cId="3315383246" sldId="261"/>
            <ac:picMk id="3" creationId="{C087CD39-467F-623F-682A-6B908E227637}"/>
          </ac:picMkLst>
        </pc:picChg>
        <pc:picChg chg="mod">
          <ac:chgData name="Jirayu Chariampun" userId="78f1e48d65ef160d" providerId="LiveId" clId="{B578279E-4783-48F7-9218-0148843CCBCC}" dt="2024-01-11T08:57:37.012" v="4" actId="34136"/>
          <ac:picMkLst>
            <pc:docMk/>
            <pc:sldMk cId="3315383246" sldId="261"/>
            <ac:picMk id="22" creationId="{DCFA9792-ADC8-BC3D-9C36-83BEF0B4CD65}"/>
          </ac:picMkLst>
        </pc:picChg>
        <pc:picChg chg="mod">
          <ac:chgData name="Jirayu Chariampun" userId="78f1e48d65ef160d" providerId="LiveId" clId="{B578279E-4783-48F7-9218-0148843CCBCC}" dt="2024-01-11T08:57:37.012" v="4" actId="34136"/>
          <ac:picMkLst>
            <pc:docMk/>
            <pc:sldMk cId="3315383246" sldId="261"/>
            <ac:picMk id="29" creationId="{80BE9A3E-5787-594B-4E74-419694C6CC61}"/>
          </ac:picMkLst>
        </pc:picChg>
        <pc:picChg chg="mod">
          <ac:chgData name="Jirayu Chariampun" userId="78f1e48d65ef160d" providerId="LiveId" clId="{B578279E-4783-48F7-9218-0148843CCBCC}" dt="2024-01-11T08:57:37.012" v="4" actId="34136"/>
          <ac:picMkLst>
            <pc:docMk/>
            <pc:sldMk cId="3315383246" sldId="261"/>
            <ac:picMk id="32" creationId="{56B7ED94-8F6F-EC89-9A7B-FF13C5714A41}"/>
          </ac:picMkLst>
        </pc:picChg>
        <pc:picChg chg="mod">
          <ac:chgData name="Jirayu Chariampun" userId="78f1e48d65ef160d" providerId="LiveId" clId="{B578279E-4783-48F7-9218-0148843CCBCC}" dt="2024-01-11T08:57:37.012" v="4" actId="34136"/>
          <ac:picMkLst>
            <pc:docMk/>
            <pc:sldMk cId="3315383246" sldId="261"/>
            <ac:picMk id="38" creationId="{484CD457-AA7A-F511-4795-DDDAE9614CC0}"/>
          </ac:picMkLst>
        </pc:picChg>
        <pc:cxnChg chg="mod">
          <ac:chgData name="Jirayu Chariampun" userId="78f1e48d65ef160d" providerId="LiveId" clId="{B578279E-4783-48F7-9218-0148843CCBCC}" dt="2024-01-11T08:57:37.012" v="4" actId="34136"/>
          <ac:cxnSpMkLst>
            <pc:docMk/>
            <pc:sldMk cId="3315383246" sldId="261"/>
            <ac:cxnSpMk id="56" creationId="{C0E23B85-DABC-E9F9-253F-18E2792C1B1D}"/>
          </ac:cxnSpMkLst>
        </pc:cxnChg>
      </pc:sldChg>
      <pc:sldChg chg="addSp delSp modSp mod">
        <pc:chgData name="Jirayu Chariampun" userId="78f1e48d65ef160d" providerId="LiveId" clId="{B578279E-4783-48F7-9218-0148843CCBCC}" dt="2024-01-11T09:19:46.724" v="162" actId="338"/>
        <pc:sldMkLst>
          <pc:docMk/>
          <pc:sldMk cId="2490121138" sldId="262"/>
        </pc:sldMkLst>
        <pc:spChg chg="del">
          <ac:chgData name="Jirayu Chariampun" userId="78f1e48d65ef160d" providerId="LiveId" clId="{B578279E-4783-48F7-9218-0148843CCBCC}" dt="2024-01-11T09:02:21.126" v="37" actId="478"/>
          <ac:spMkLst>
            <pc:docMk/>
            <pc:sldMk cId="2490121138" sldId="262"/>
            <ac:spMk id="2" creationId="{17A635C9-0902-4618-A02E-CCA1CC33DABB}"/>
          </ac:spMkLst>
        </pc:spChg>
        <pc:spChg chg="mod">
          <ac:chgData name="Jirayu Chariampun" userId="78f1e48d65ef160d" providerId="LiveId" clId="{B578279E-4783-48F7-9218-0148843CCBCC}" dt="2024-01-11T08:58:38.888" v="10" actId="14100"/>
          <ac:spMkLst>
            <pc:docMk/>
            <pc:sldMk cId="2490121138" sldId="262"/>
            <ac:spMk id="5" creationId="{F6D257D4-CBA6-435D-9C60-7FB4E9346B04}"/>
          </ac:spMkLst>
        </pc:spChg>
        <pc:spChg chg="mod topLvl">
          <ac:chgData name="Jirayu Chariampun" userId="78f1e48d65ef160d" providerId="LiveId" clId="{B578279E-4783-48F7-9218-0148843CCBCC}" dt="2024-01-11T09:15:59.968" v="134" actId="164"/>
          <ac:spMkLst>
            <pc:docMk/>
            <pc:sldMk cId="2490121138" sldId="262"/>
            <ac:spMk id="6" creationId="{CE960BDF-1264-11DE-909A-944CC9FD80AE}"/>
          </ac:spMkLst>
        </pc:spChg>
        <pc:spChg chg="mod">
          <ac:chgData name="Jirayu Chariampun" userId="78f1e48d65ef160d" providerId="LiveId" clId="{B578279E-4783-48F7-9218-0148843CCBCC}" dt="2024-01-11T09:17:08.076" v="139" actId="14100"/>
          <ac:spMkLst>
            <pc:docMk/>
            <pc:sldMk cId="2490121138" sldId="262"/>
            <ac:spMk id="7" creationId="{CB357A86-662D-4263-ABE0-6ADFE50D461A}"/>
          </ac:spMkLst>
        </pc:spChg>
        <pc:spChg chg="del">
          <ac:chgData name="Jirayu Chariampun" userId="78f1e48d65ef160d" providerId="LiveId" clId="{B578279E-4783-48F7-9218-0148843CCBCC}" dt="2024-01-11T09:14:45.582" v="131" actId="478"/>
          <ac:spMkLst>
            <pc:docMk/>
            <pc:sldMk cId="2490121138" sldId="262"/>
            <ac:spMk id="11" creationId="{445DB9EE-6E67-8088-34A8-113910A5A149}"/>
          </ac:spMkLst>
        </pc:spChg>
        <pc:spChg chg="mod">
          <ac:chgData name="Jirayu Chariampun" userId="78f1e48d65ef160d" providerId="LiveId" clId="{B578279E-4783-48F7-9218-0148843CCBCC}" dt="2024-01-11T09:02:44.791" v="40" actId="20577"/>
          <ac:spMkLst>
            <pc:docMk/>
            <pc:sldMk cId="2490121138" sldId="262"/>
            <ac:spMk id="12" creationId="{CBBAA21C-FBAD-34D3-EEE7-0B49402486D2}"/>
          </ac:spMkLst>
        </pc:spChg>
        <pc:spChg chg="mod">
          <ac:chgData name="Jirayu Chariampun" userId="78f1e48d65ef160d" providerId="LiveId" clId="{B578279E-4783-48F7-9218-0148843CCBCC}" dt="2024-01-11T09:02:40.043" v="38"/>
          <ac:spMkLst>
            <pc:docMk/>
            <pc:sldMk cId="2490121138" sldId="262"/>
            <ac:spMk id="13" creationId="{330068F2-1A49-078C-F82A-002318571255}"/>
          </ac:spMkLst>
        </pc:spChg>
        <pc:spChg chg="mod topLvl">
          <ac:chgData name="Jirayu Chariampun" userId="78f1e48d65ef160d" providerId="LiveId" clId="{B578279E-4783-48F7-9218-0148843CCBCC}" dt="2024-01-11T09:19:46.724" v="162" actId="338"/>
          <ac:spMkLst>
            <pc:docMk/>
            <pc:sldMk cId="2490121138" sldId="262"/>
            <ac:spMk id="15" creationId="{5E1493B6-3564-73C5-2986-8BD6816A5C28}"/>
          </ac:spMkLst>
        </pc:spChg>
        <pc:spChg chg="mod">
          <ac:chgData name="Jirayu Chariampun" userId="78f1e48d65ef160d" providerId="LiveId" clId="{B578279E-4783-48F7-9218-0148843CCBCC}" dt="2024-01-11T09:17:14.145" v="140" actId="14100"/>
          <ac:spMkLst>
            <pc:docMk/>
            <pc:sldMk cId="2490121138" sldId="262"/>
            <ac:spMk id="17" creationId="{8C661ED8-0151-4DB6-AD88-B79FAA293332}"/>
          </ac:spMkLst>
        </pc:spChg>
        <pc:spChg chg="mod topLvl">
          <ac:chgData name="Jirayu Chariampun" userId="78f1e48d65ef160d" providerId="LiveId" clId="{B578279E-4783-48F7-9218-0148843CCBCC}" dt="2024-01-11T09:19:46.724" v="162" actId="338"/>
          <ac:spMkLst>
            <pc:docMk/>
            <pc:sldMk cId="2490121138" sldId="262"/>
            <ac:spMk id="19" creationId="{B220344D-11EB-E12F-A5A8-8591D5C76A2C}"/>
          </ac:spMkLst>
        </pc:spChg>
        <pc:spChg chg="add del mod">
          <ac:chgData name="Jirayu Chariampun" userId="78f1e48d65ef160d" providerId="LiveId" clId="{B578279E-4783-48F7-9218-0148843CCBCC}" dt="2024-01-11T09:19:41.331" v="161" actId="948"/>
          <ac:spMkLst>
            <pc:docMk/>
            <pc:sldMk cId="2490121138" sldId="262"/>
            <ac:spMk id="20" creationId="{F50FAF1E-9245-28F7-267D-A804F74C124C}"/>
          </ac:spMkLst>
        </pc:spChg>
        <pc:spChg chg="mod topLvl">
          <ac:chgData name="Jirayu Chariampun" userId="78f1e48d65ef160d" providerId="LiveId" clId="{B578279E-4783-48F7-9218-0148843CCBCC}" dt="2024-01-11T09:15:59.968" v="134" actId="164"/>
          <ac:spMkLst>
            <pc:docMk/>
            <pc:sldMk cId="2490121138" sldId="262"/>
            <ac:spMk id="22" creationId="{A14B44EE-8D1B-4E8E-B199-BF6B44786B4F}"/>
          </ac:spMkLst>
        </pc:spChg>
        <pc:spChg chg="mod topLvl">
          <ac:chgData name="Jirayu Chariampun" userId="78f1e48d65ef160d" providerId="LiveId" clId="{B578279E-4783-48F7-9218-0148843CCBCC}" dt="2024-01-11T09:15:59.968" v="134" actId="164"/>
          <ac:spMkLst>
            <pc:docMk/>
            <pc:sldMk cId="2490121138" sldId="262"/>
            <ac:spMk id="24" creationId="{625D7E28-94C3-423D-8053-0B499856AFD1}"/>
          </ac:spMkLst>
        </pc:spChg>
        <pc:spChg chg="del">
          <ac:chgData name="Jirayu Chariampun" userId="78f1e48d65ef160d" providerId="LiveId" clId="{B578279E-4783-48F7-9218-0148843CCBCC}" dt="2024-01-11T09:02:21.126" v="37" actId="478"/>
          <ac:spMkLst>
            <pc:docMk/>
            <pc:sldMk cId="2490121138" sldId="262"/>
            <ac:spMk id="35" creationId="{A97F5C2E-7F7E-433A-AA61-1840F4B246C7}"/>
          </ac:spMkLst>
        </pc:spChg>
        <pc:spChg chg="mod">
          <ac:chgData name="Jirayu Chariampun" userId="78f1e48d65ef160d" providerId="LiveId" clId="{B578279E-4783-48F7-9218-0148843CCBCC}" dt="2024-01-11T09:16:36.490" v="138" actId="1076"/>
          <ac:spMkLst>
            <pc:docMk/>
            <pc:sldMk cId="2490121138" sldId="262"/>
            <ac:spMk id="39" creationId="{5D12E837-F4D4-41DD-98EC-D5C87F57B10A}"/>
          </ac:spMkLst>
        </pc:spChg>
        <pc:spChg chg="mod topLvl">
          <ac:chgData name="Jirayu Chariampun" userId="78f1e48d65ef160d" providerId="LiveId" clId="{B578279E-4783-48F7-9218-0148843CCBCC}" dt="2024-01-11T09:15:59.968" v="134" actId="164"/>
          <ac:spMkLst>
            <pc:docMk/>
            <pc:sldMk cId="2490121138" sldId="262"/>
            <ac:spMk id="45" creationId="{279BB1AC-FA29-4A89-A585-753CDB44C911}"/>
          </ac:spMkLst>
        </pc:spChg>
        <pc:spChg chg="mod topLvl">
          <ac:chgData name="Jirayu Chariampun" userId="78f1e48d65ef160d" providerId="LiveId" clId="{B578279E-4783-48F7-9218-0148843CCBCC}" dt="2024-01-11T09:15:59.968" v="134" actId="164"/>
          <ac:spMkLst>
            <pc:docMk/>
            <pc:sldMk cId="2490121138" sldId="262"/>
            <ac:spMk id="46" creationId="{0991B2A5-750E-41A1-8B0A-482F14A9A63A}"/>
          </ac:spMkLst>
        </pc:spChg>
        <pc:spChg chg="mod topLvl">
          <ac:chgData name="Jirayu Chariampun" userId="78f1e48d65ef160d" providerId="LiveId" clId="{B578279E-4783-48F7-9218-0148843CCBCC}" dt="2024-01-11T09:15:59.968" v="134" actId="164"/>
          <ac:spMkLst>
            <pc:docMk/>
            <pc:sldMk cId="2490121138" sldId="262"/>
            <ac:spMk id="47" creationId="{7CED4E69-CBC1-41B2-BC13-46EC4D119EE0}"/>
          </ac:spMkLst>
        </pc:spChg>
        <pc:grpChg chg="add del mod">
          <ac:chgData name="Jirayu Chariampun" userId="78f1e48d65ef160d" providerId="LiveId" clId="{B578279E-4783-48F7-9218-0148843CCBCC}" dt="2024-01-11T09:01:35.736" v="35" actId="165"/>
          <ac:grpSpMkLst>
            <pc:docMk/>
            <pc:sldMk cId="2490121138" sldId="262"/>
            <ac:grpSpMk id="4" creationId="{947AC052-CE87-FBDE-8514-C1FE20127270}"/>
          </ac:grpSpMkLst>
        </pc:grpChg>
        <pc:grpChg chg="add mod">
          <ac:chgData name="Jirayu Chariampun" userId="78f1e48d65ef160d" providerId="LiveId" clId="{B578279E-4783-48F7-9218-0148843CCBCC}" dt="2024-01-11T09:02:40.043" v="38"/>
          <ac:grpSpMkLst>
            <pc:docMk/>
            <pc:sldMk cId="2490121138" sldId="262"/>
            <ac:grpSpMk id="8" creationId="{CF100DC8-B795-3FEE-824D-EB393678BD29}"/>
          </ac:grpSpMkLst>
        </pc:grpChg>
        <pc:grpChg chg="add del mod">
          <ac:chgData name="Jirayu Chariampun" userId="78f1e48d65ef160d" providerId="LiveId" clId="{B578279E-4783-48F7-9218-0148843CCBCC}" dt="2024-01-11T09:06:28.144" v="61" actId="165"/>
          <ac:grpSpMkLst>
            <pc:docMk/>
            <pc:sldMk cId="2490121138" sldId="262"/>
            <ac:grpSpMk id="14" creationId="{C6AA6DEF-6453-706F-CEAA-9C663C11E1FF}"/>
          </ac:grpSpMkLst>
        </pc:grpChg>
        <pc:grpChg chg="add mod">
          <ac:chgData name="Jirayu Chariampun" userId="78f1e48d65ef160d" providerId="LiveId" clId="{B578279E-4783-48F7-9218-0148843CCBCC}" dt="2024-01-11T09:16:06.368" v="135" actId="1076"/>
          <ac:grpSpMkLst>
            <pc:docMk/>
            <pc:sldMk cId="2490121138" sldId="262"/>
            <ac:grpSpMk id="25" creationId="{E6340547-BC29-69C0-6F90-02C5AA9B0FDB}"/>
          </ac:grpSpMkLst>
        </pc:grpChg>
        <pc:grpChg chg="add del mod">
          <ac:chgData name="Jirayu Chariampun" userId="78f1e48d65ef160d" providerId="LiveId" clId="{B578279E-4783-48F7-9218-0148843CCBCC}" dt="2024-01-11T09:18:21.174" v="145" actId="165"/>
          <ac:grpSpMkLst>
            <pc:docMk/>
            <pc:sldMk cId="2490121138" sldId="262"/>
            <ac:grpSpMk id="26" creationId="{01D3BA4C-FA95-581E-3787-C8FA666FF117}"/>
          </ac:grpSpMkLst>
        </pc:grpChg>
        <pc:grpChg chg="add del mod">
          <ac:chgData name="Jirayu Chariampun" userId="78f1e48d65ef160d" providerId="LiveId" clId="{B578279E-4783-48F7-9218-0148843CCBCC}" dt="2024-01-11T09:18:42.882" v="149" actId="165"/>
          <ac:grpSpMkLst>
            <pc:docMk/>
            <pc:sldMk cId="2490121138" sldId="262"/>
            <ac:grpSpMk id="27" creationId="{4E74AA79-E898-5B6C-9E99-EDF2955A2AC2}"/>
          </ac:grpSpMkLst>
        </pc:grpChg>
        <pc:grpChg chg="add mod">
          <ac:chgData name="Jirayu Chariampun" userId="78f1e48d65ef160d" providerId="LiveId" clId="{B578279E-4783-48F7-9218-0148843CCBCC}" dt="2024-01-11T09:19:07.247" v="153" actId="338"/>
          <ac:grpSpMkLst>
            <pc:docMk/>
            <pc:sldMk cId="2490121138" sldId="262"/>
            <ac:grpSpMk id="28" creationId="{23A427AB-464B-CD9A-A61F-A91EE7C4EC6C}"/>
          </ac:grpSpMkLst>
        </pc:grpChg>
        <pc:grpChg chg="add del mod">
          <ac:chgData name="Jirayu Chariampun" userId="78f1e48d65ef160d" providerId="LiveId" clId="{B578279E-4783-48F7-9218-0148843CCBCC}" dt="2024-01-11T09:19:38.937" v="160" actId="165"/>
          <ac:grpSpMkLst>
            <pc:docMk/>
            <pc:sldMk cId="2490121138" sldId="262"/>
            <ac:grpSpMk id="29" creationId="{0E680CF8-1ED1-47FB-2348-3EA5948C8AFC}"/>
          </ac:grpSpMkLst>
        </pc:grpChg>
        <pc:grpChg chg="add mod">
          <ac:chgData name="Jirayu Chariampun" userId="78f1e48d65ef160d" providerId="LiveId" clId="{B578279E-4783-48F7-9218-0148843CCBCC}" dt="2024-01-11T09:19:46.724" v="162" actId="338"/>
          <ac:grpSpMkLst>
            <pc:docMk/>
            <pc:sldMk cId="2490121138" sldId="262"/>
            <ac:grpSpMk id="30" creationId="{2BCAAC7B-7757-160C-3599-4F187C8BAFF5}"/>
          </ac:grpSpMkLst>
        </pc:grpChg>
        <pc:graphicFrameChg chg="del mod">
          <ac:chgData name="Jirayu Chariampun" userId="78f1e48d65ef160d" providerId="LiveId" clId="{B578279E-4783-48F7-9218-0148843CCBCC}" dt="2024-01-11T09:14:38.150" v="130" actId="478"/>
          <ac:graphicFrameMkLst>
            <pc:docMk/>
            <pc:sldMk cId="2490121138" sldId="262"/>
            <ac:graphicFrameMk id="10" creationId="{1D652EBB-5D33-8C1D-E3F0-E9F283F2638C}"/>
          </ac:graphicFrameMkLst>
        </pc:graphicFrameChg>
        <pc:graphicFrameChg chg="add del mod">
          <ac:chgData name="Jirayu Chariampun" userId="78f1e48d65ef160d" providerId="LiveId" clId="{B578279E-4783-48F7-9218-0148843CCBCC}" dt="2024-01-11T09:14:48.255" v="132" actId="478"/>
          <ac:graphicFrameMkLst>
            <pc:docMk/>
            <pc:sldMk cId="2490121138" sldId="262"/>
            <ac:graphicFrameMk id="21" creationId="{12B025E1-2FF6-BF20-2955-E54AEF842E76}"/>
          </ac:graphicFrameMkLst>
        </pc:graphicFrameChg>
        <pc:graphicFrameChg chg="add mod ord modGraphic">
          <ac:chgData name="Jirayu Chariampun" userId="78f1e48d65ef160d" providerId="LiveId" clId="{B578279E-4783-48F7-9218-0148843CCBCC}" dt="2024-01-11T09:18:36.125" v="148" actId="1076"/>
          <ac:graphicFrameMkLst>
            <pc:docMk/>
            <pc:sldMk cId="2490121138" sldId="262"/>
            <ac:graphicFrameMk id="23" creationId="{8C89BF89-D619-22E6-961A-D90CD37F2ED9}"/>
          </ac:graphicFrameMkLst>
        </pc:graphicFrameChg>
        <pc:cxnChg chg="mod">
          <ac:chgData name="Jirayu Chariampun" userId="78f1e48d65ef160d" providerId="LiveId" clId="{B578279E-4783-48F7-9218-0148843CCBCC}" dt="2024-01-11T09:02:40.043" v="38"/>
          <ac:cxnSpMkLst>
            <pc:docMk/>
            <pc:sldMk cId="2490121138" sldId="262"/>
            <ac:cxnSpMk id="9" creationId="{5FED399E-8126-B964-CC31-FD00CFB19A69}"/>
          </ac:cxnSpMkLst>
        </pc:cxnChg>
        <pc:cxnChg chg="del">
          <ac:chgData name="Jirayu Chariampun" userId="78f1e48d65ef160d" providerId="LiveId" clId="{B578279E-4783-48F7-9218-0148843CCBCC}" dt="2024-01-11T09:02:21.126" v="37" actId="478"/>
          <ac:cxnSpMkLst>
            <pc:docMk/>
            <pc:sldMk cId="2490121138" sldId="262"/>
            <ac:cxnSpMk id="18" creationId="{2364A7A4-4448-4E72-B7FC-8F07A749836D}"/>
          </ac:cxnSpMkLst>
        </pc:cxnChg>
        <pc:cxnChg chg="mod">
          <ac:chgData name="Jirayu Chariampun" userId="78f1e48d65ef160d" providerId="LiveId" clId="{B578279E-4783-48F7-9218-0148843CCBCC}" dt="2024-01-11T09:03:15.353" v="42" actId="1076"/>
          <ac:cxnSpMkLst>
            <pc:docMk/>
            <pc:sldMk cId="2490121138" sldId="262"/>
            <ac:cxnSpMk id="40" creationId="{91162E82-2CF1-4834-ACC7-9A85BAEA7BF6}"/>
          </ac:cxnSpMkLst>
        </pc:cxnChg>
      </pc:sldChg>
    </pc:docChg>
  </pc:docChgLst>
  <pc:docChgLst>
    <pc:chgData name="Jirayu Chariampun" userId="78f1e48d65ef160d" providerId="LiveId" clId="{A1AAE7E4-33C5-4A7D-B509-CEA3F6FACE66}"/>
    <pc:docChg chg="undo custSel modSld">
      <pc:chgData name="Jirayu Chariampun" userId="78f1e48d65ef160d" providerId="LiveId" clId="{A1AAE7E4-33C5-4A7D-B509-CEA3F6FACE66}" dt="2023-12-14T03:52:05.174" v="302" actId="20577"/>
      <pc:docMkLst>
        <pc:docMk/>
      </pc:docMkLst>
      <pc:sldChg chg="addSp delSp modSp mod">
        <pc:chgData name="Jirayu Chariampun" userId="78f1e48d65ef160d" providerId="LiveId" clId="{A1AAE7E4-33C5-4A7D-B509-CEA3F6FACE66}" dt="2023-12-14T03:52:05.174" v="302" actId="20577"/>
        <pc:sldMkLst>
          <pc:docMk/>
          <pc:sldMk cId="1937404666" sldId="256"/>
        </pc:sldMkLst>
        <pc:spChg chg="mod">
          <ac:chgData name="Jirayu Chariampun" userId="78f1e48d65ef160d" providerId="LiveId" clId="{A1AAE7E4-33C5-4A7D-B509-CEA3F6FACE66}" dt="2023-12-13T03:49:55.986" v="54" actId="3064"/>
          <ac:spMkLst>
            <pc:docMk/>
            <pc:sldMk cId="1937404666" sldId="256"/>
            <ac:spMk id="2" creationId="{17A635C9-0902-4618-A02E-CCA1CC33DABB}"/>
          </ac:spMkLst>
        </pc:spChg>
        <pc:spChg chg="mod">
          <ac:chgData name="Jirayu Chariampun" userId="78f1e48d65ef160d" providerId="LiveId" clId="{A1AAE7E4-33C5-4A7D-B509-CEA3F6FACE66}" dt="2023-12-13T04:07:09.360" v="188" actId="20577"/>
          <ac:spMkLst>
            <pc:docMk/>
            <pc:sldMk cId="1937404666" sldId="256"/>
            <ac:spMk id="7" creationId="{CB357A86-662D-4263-ABE0-6ADFE50D461A}"/>
          </ac:spMkLst>
        </pc:spChg>
        <pc:spChg chg="mod">
          <ac:chgData name="Jirayu Chariampun" userId="78f1e48d65ef160d" providerId="LiveId" clId="{A1AAE7E4-33C5-4A7D-B509-CEA3F6FACE66}" dt="2023-12-13T03:45:16.282" v="25" actId="207"/>
          <ac:spMkLst>
            <pc:docMk/>
            <pc:sldMk cId="1937404666" sldId="256"/>
            <ac:spMk id="14" creationId="{12C107BD-DC0A-46AD-8756-0E6ADB55D2BB}"/>
          </ac:spMkLst>
        </pc:spChg>
        <pc:spChg chg="mod">
          <ac:chgData name="Jirayu Chariampun" userId="78f1e48d65ef160d" providerId="LiveId" clId="{A1AAE7E4-33C5-4A7D-B509-CEA3F6FACE66}" dt="2023-12-13T03:45:12.987" v="24" actId="208"/>
          <ac:spMkLst>
            <pc:docMk/>
            <pc:sldMk cId="1937404666" sldId="256"/>
            <ac:spMk id="29" creationId="{53E6F571-3B42-4FE2-AE51-9383BB55B88C}"/>
          </ac:spMkLst>
        </pc:spChg>
        <pc:spChg chg="mod">
          <ac:chgData name="Jirayu Chariampun" userId="78f1e48d65ef160d" providerId="LiveId" clId="{A1AAE7E4-33C5-4A7D-B509-CEA3F6FACE66}" dt="2023-12-14T03:37:06.898" v="274" actId="20577"/>
          <ac:spMkLst>
            <pc:docMk/>
            <pc:sldMk cId="1937404666" sldId="256"/>
            <ac:spMk id="30" creationId="{0040DA26-7B0C-464E-9E70-A5115687464C}"/>
          </ac:spMkLst>
        </pc:spChg>
        <pc:spChg chg="mod">
          <ac:chgData name="Jirayu Chariampun" userId="78f1e48d65ef160d" providerId="LiveId" clId="{A1AAE7E4-33C5-4A7D-B509-CEA3F6FACE66}" dt="2023-12-14T03:37:15.602" v="276" actId="20577"/>
          <ac:spMkLst>
            <pc:docMk/>
            <pc:sldMk cId="1937404666" sldId="256"/>
            <ac:spMk id="31" creationId="{DAF90731-D621-47C3-B14E-E6C36F034A4A}"/>
          </ac:spMkLst>
        </pc:spChg>
        <pc:spChg chg="mod">
          <ac:chgData name="Jirayu Chariampun" userId="78f1e48d65ef160d" providerId="LiveId" clId="{A1AAE7E4-33C5-4A7D-B509-CEA3F6FACE66}" dt="2023-12-14T03:52:05.174" v="302" actId="20577"/>
          <ac:spMkLst>
            <pc:docMk/>
            <pc:sldMk cId="1937404666" sldId="256"/>
            <ac:spMk id="34" creationId="{DEAF12F8-E3CC-48F3-9C83-0CAFB826BE00}"/>
          </ac:spMkLst>
        </pc:spChg>
        <pc:spChg chg="mod">
          <ac:chgData name="Jirayu Chariampun" userId="78f1e48d65ef160d" providerId="LiveId" clId="{A1AAE7E4-33C5-4A7D-B509-CEA3F6FACE66}" dt="2023-12-13T04:15:39.372" v="193" actId="1035"/>
          <ac:spMkLst>
            <pc:docMk/>
            <pc:sldMk cId="1937404666" sldId="256"/>
            <ac:spMk id="39" creationId="{5D12E837-F4D4-41DD-98EC-D5C87F57B10A}"/>
          </ac:spMkLst>
        </pc:spChg>
        <pc:graphicFrameChg chg="mod">
          <ac:chgData name="Jirayu Chariampun" userId="78f1e48d65ef160d" providerId="LiveId" clId="{A1AAE7E4-33C5-4A7D-B509-CEA3F6FACE66}" dt="2023-12-14T03:51:33.361" v="296"/>
          <ac:graphicFrameMkLst>
            <pc:docMk/>
            <pc:sldMk cId="1937404666" sldId="256"/>
            <ac:graphicFrameMk id="28" creationId="{9D7953DA-9145-4622-9AF1-4BD696C66A7E}"/>
          </ac:graphicFrameMkLst>
        </pc:graphicFrameChg>
        <pc:graphicFrameChg chg="add del mod">
          <ac:chgData name="Jirayu Chariampun" userId="78f1e48d65ef160d" providerId="LiveId" clId="{A1AAE7E4-33C5-4A7D-B509-CEA3F6FACE66}" dt="2023-12-14T03:07:56.299" v="250"/>
          <ac:graphicFrameMkLst>
            <pc:docMk/>
            <pc:sldMk cId="1937404666" sldId="256"/>
            <ac:graphicFrameMk id="41" creationId="{3A00FBA3-6080-4EE8-B4BF-B86563F58E95}"/>
          </ac:graphicFrameMkLst>
        </pc:graphicFrameChg>
        <pc:graphicFrameChg chg="mod">
          <ac:chgData name="Jirayu Chariampun" userId="78f1e48d65ef160d" providerId="LiveId" clId="{A1AAE7E4-33C5-4A7D-B509-CEA3F6FACE66}" dt="2023-12-14T03:36:36.959" v="270"/>
          <ac:graphicFrameMkLst>
            <pc:docMk/>
            <pc:sldMk cId="1937404666" sldId="256"/>
            <ac:graphicFrameMk id="42" creationId="{3D0A76F2-A7DD-4396-93D8-6AA776603830}"/>
          </ac:graphicFrameMkLst>
        </pc:graphicFrameChg>
      </pc:sldChg>
      <pc:sldChg chg="modSp mod">
        <pc:chgData name="Jirayu Chariampun" userId="78f1e48d65ef160d" providerId="LiveId" clId="{A1AAE7E4-33C5-4A7D-B509-CEA3F6FACE66}" dt="2023-12-13T03:50:11.425" v="56" actId="3064"/>
        <pc:sldMkLst>
          <pc:docMk/>
          <pc:sldMk cId="1517959542" sldId="258"/>
        </pc:sldMkLst>
        <pc:spChg chg="mod">
          <ac:chgData name="Jirayu Chariampun" userId="78f1e48d65ef160d" providerId="LiveId" clId="{A1AAE7E4-33C5-4A7D-B509-CEA3F6FACE66}" dt="2023-12-13T03:50:11.425" v="56" actId="3064"/>
          <ac:spMkLst>
            <pc:docMk/>
            <pc:sldMk cId="1517959542" sldId="258"/>
            <ac:spMk id="9" creationId="{7513BC40-95FF-5C3A-33C3-7B1DD456151D}"/>
          </ac:spMkLst>
        </pc:spChg>
        <pc:spChg chg="mod">
          <ac:chgData name="Jirayu Chariampun" userId="78f1e48d65ef160d" providerId="LiveId" clId="{A1AAE7E4-33C5-4A7D-B509-CEA3F6FACE66}" dt="2023-12-13T03:46:24.861" v="32" actId="207"/>
          <ac:spMkLst>
            <pc:docMk/>
            <pc:sldMk cId="1517959542" sldId="258"/>
            <ac:spMk id="30" creationId="{A80F46D2-C4AB-4D3C-8509-1E28BAC215FE}"/>
          </ac:spMkLst>
        </pc:spChg>
        <pc:spChg chg="mod">
          <ac:chgData name="Jirayu Chariampun" userId="78f1e48d65ef160d" providerId="LiveId" clId="{A1AAE7E4-33C5-4A7D-B509-CEA3F6FACE66}" dt="2023-12-13T03:46:28.630" v="33" actId="208"/>
          <ac:spMkLst>
            <pc:docMk/>
            <pc:sldMk cId="1517959542" sldId="258"/>
            <ac:spMk id="39" creationId="{7A807748-0BFC-42F5-8709-7F385798D728}"/>
          </ac:spMkLst>
        </pc:spChg>
        <pc:spChg chg="mod">
          <ac:chgData name="Jirayu Chariampun" userId="78f1e48d65ef160d" providerId="LiveId" clId="{A1AAE7E4-33C5-4A7D-B509-CEA3F6FACE66}" dt="2023-12-13T03:46:31.891" v="34" actId="208"/>
          <ac:spMkLst>
            <pc:docMk/>
            <pc:sldMk cId="1517959542" sldId="258"/>
            <ac:spMk id="40" creationId="{5AD71A6A-BFA0-4DC2-9E60-A8596942A664}"/>
          </ac:spMkLst>
        </pc:spChg>
        <pc:spChg chg="mod">
          <ac:chgData name="Jirayu Chariampun" userId="78f1e48d65ef160d" providerId="LiveId" clId="{A1AAE7E4-33C5-4A7D-B509-CEA3F6FACE66}" dt="2023-12-13T03:46:31.891" v="34" actId="208"/>
          <ac:spMkLst>
            <pc:docMk/>
            <pc:sldMk cId="1517959542" sldId="258"/>
            <ac:spMk id="41" creationId="{B877DD19-48DC-4A67-8883-C9A96AB9072C}"/>
          </ac:spMkLst>
        </pc:spChg>
      </pc:sldChg>
      <pc:sldChg chg="modSp mod">
        <pc:chgData name="Jirayu Chariampun" userId="78f1e48d65ef160d" providerId="LiveId" clId="{A1AAE7E4-33C5-4A7D-B509-CEA3F6FACE66}" dt="2023-12-13T04:05:49.471" v="184" actId="113"/>
        <pc:sldMkLst>
          <pc:docMk/>
          <pc:sldMk cId="3315383246" sldId="261"/>
        </pc:sldMkLst>
        <pc:spChg chg="mod">
          <ac:chgData name="Jirayu Chariampun" userId="78f1e48d65ef160d" providerId="LiveId" clId="{A1AAE7E4-33C5-4A7D-B509-CEA3F6FACE66}" dt="2023-12-13T03:50:20.872" v="58" actId="3064"/>
          <ac:spMkLst>
            <pc:docMk/>
            <pc:sldMk cId="3315383246" sldId="261"/>
            <ac:spMk id="64" creationId="{5B6648F3-8E24-F4C9-703E-C6F827CA6BFB}"/>
          </ac:spMkLst>
        </pc:spChg>
        <pc:spChg chg="mod">
          <ac:chgData name="Jirayu Chariampun" userId="78f1e48d65ef160d" providerId="LiveId" clId="{A1AAE7E4-33C5-4A7D-B509-CEA3F6FACE66}" dt="2023-12-13T03:59:08.899" v="86" actId="947"/>
          <ac:spMkLst>
            <pc:docMk/>
            <pc:sldMk cId="3315383246" sldId="261"/>
            <ac:spMk id="65" creationId="{1DF63728-28FB-4BD1-86FC-D4A100513F05}"/>
          </ac:spMkLst>
        </pc:spChg>
        <pc:graphicFrameChg chg="mod modGraphic">
          <ac:chgData name="Jirayu Chariampun" userId="78f1e48d65ef160d" providerId="LiveId" clId="{A1AAE7E4-33C5-4A7D-B509-CEA3F6FACE66}" dt="2023-12-13T04:05:49.471" v="184" actId="113"/>
          <ac:graphicFrameMkLst>
            <pc:docMk/>
            <pc:sldMk cId="3315383246" sldId="261"/>
            <ac:graphicFrameMk id="10" creationId="{0193DC57-B06E-1197-3373-527B49F17650}"/>
          </ac:graphicFrameMkLst>
        </pc:graphicFrameChg>
        <pc:picChg chg="mod">
          <ac:chgData name="Jirayu Chariampun" userId="78f1e48d65ef160d" providerId="LiveId" clId="{A1AAE7E4-33C5-4A7D-B509-CEA3F6FACE66}" dt="2023-12-13T03:46:13.669" v="31" actId="207"/>
          <ac:picMkLst>
            <pc:docMk/>
            <pc:sldMk cId="3315383246" sldId="261"/>
            <ac:picMk id="12" creationId="{E52A90B9-7F83-17FF-D79F-A9241575C749}"/>
          </ac:picMkLst>
        </pc:picChg>
      </pc:sldChg>
    </pc:docChg>
  </pc:docChgLst>
  <pc:docChgLst>
    <pc:chgData name="Jirayu Chariampun" userId="78f1e48d65ef160d" providerId="LiveId" clId="{B5B38E6A-1E5E-4D2B-96A2-CDE2A8D6F8CA}"/>
    <pc:docChg chg="undo redo custSel modSld">
      <pc:chgData name="Jirayu Chariampun" userId="78f1e48d65ef160d" providerId="LiveId" clId="{B5B38E6A-1E5E-4D2B-96A2-CDE2A8D6F8CA}" dt="2023-12-22T10:42:06.421" v="265" actId="20577"/>
      <pc:docMkLst>
        <pc:docMk/>
      </pc:docMkLst>
      <pc:sldChg chg="modSp mod">
        <pc:chgData name="Jirayu Chariampun" userId="78f1e48d65ef160d" providerId="LiveId" clId="{B5B38E6A-1E5E-4D2B-96A2-CDE2A8D6F8CA}" dt="2023-12-22T09:01:19.659" v="47" actId="20577"/>
        <pc:sldMkLst>
          <pc:docMk/>
          <pc:sldMk cId="1937404666" sldId="256"/>
        </pc:sldMkLst>
        <pc:spChg chg="mod">
          <ac:chgData name="Jirayu Chariampun" userId="78f1e48d65ef160d" providerId="LiveId" clId="{B5B38E6A-1E5E-4D2B-96A2-CDE2A8D6F8CA}" dt="2023-12-22T08:57:52.794" v="20" actId="20577"/>
          <ac:spMkLst>
            <pc:docMk/>
            <pc:sldMk cId="1937404666" sldId="256"/>
            <ac:spMk id="4" creationId="{76F25AC2-FEED-56F2-7203-7B7ED7366614}"/>
          </ac:spMkLst>
        </pc:spChg>
        <pc:spChg chg="mod">
          <ac:chgData name="Jirayu Chariampun" userId="78f1e48d65ef160d" providerId="LiveId" clId="{B5B38E6A-1E5E-4D2B-96A2-CDE2A8D6F8CA}" dt="2023-12-22T09:01:19.659" v="47" actId="20577"/>
          <ac:spMkLst>
            <pc:docMk/>
            <pc:sldMk cId="1937404666" sldId="256"/>
            <ac:spMk id="24" creationId="{625D7E28-94C3-423D-8053-0B499856AFD1}"/>
          </ac:spMkLst>
        </pc:spChg>
      </pc:sldChg>
      <pc:sldChg chg="modSp mod modNotesTx">
        <pc:chgData name="Jirayu Chariampun" userId="78f1e48d65ef160d" providerId="LiveId" clId="{B5B38E6A-1E5E-4D2B-96A2-CDE2A8D6F8CA}" dt="2023-12-22T10:35:53.811" v="208" actId="20577"/>
        <pc:sldMkLst>
          <pc:docMk/>
          <pc:sldMk cId="1517959542" sldId="258"/>
        </pc:sldMkLst>
        <pc:spChg chg="mod">
          <ac:chgData name="Jirayu Chariampun" userId="78f1e48d65ef160d" providerId="LiveId" clId="{B5B38E6A-1E5E-4D2B-96A2-CDE2A8D6F8CA}" dt="2023-12-22T09:31:58.582" v="114" actId="20577"/>
          <ac:spMkLst>
            <pc:docMk/>
            <pc:sldMk cId="1517959542" sldId="258"/>
            <ac:spMk id="3" creationId="{6EE498EF-24D4-3404-9EA0-CE2F33EF11C1}"/>
          </ac:spMkLst>
        </pc:spChg>
        <pc:spChg chg="mod">
          <ac:chgData name="Jirayu Chariampun" userId="78f1e48d65ef160d" providerId="LiveId" clId="{B5B38E6A-1E5E-4D2B-96A2-CDE2A8D6F8CA}" dt="2023-12-22T09:04:25.932" v="64" actId="947"/>
          <ac:spMkLst>
            <pc:docMk/>
            <pc:sldMk cId="1517959542" sldId="258"/>
            <ac:spMk id="27" creationId="{8509A895-1934-4834-AAED-A881D770BBC2}"/>
          </ac:spMkLst>
        </pc:spChg>
        <pc:spChg chg="mod">
          <ac:chgData name="Jirayu Chariampun" userId="78f1e48d65ef160d" providerId="LiveId" clId="{B5B38E6A-1E5E-4D2B-96A2-CDE2A8D6F8CA}" dt="2023-12-22T10:05:27.976" v="169" actId="20577"/>
          <ac:spMkLst>
            <pc:docMk/>
            <pc:sldMk cId="1517959542" sldId="258"/>
            <ac:spMk id="33" creationId="{45E9CE9A-BE93-4578-B918-FFEBD1BAC944}"/>
          </ac:spMkLst>
        </pc:spChg>
        <pc:spChg chg="mod">
          <ac:chgData name="Jirayu Chariampun" userId="78f1e48d65ef160d" providerId="LiveId" clId="{B5B38E6A-1E5E-4D2B-96A2-CDE2A8D6F8CA}" dt="2023-12-22T09:16:32.722" v="93" actId="20577"/>
          <ac:spMkLst>
            <pc:docMk/>
            <pc:sldMk cId="1517959542" sldId="258"/>
            <ac:spMk id="36" creationId="{D54C04EE-20DB-4509-AB21-10BDF776A25B}"/>
          </ac:spMkLst>
        </pc:spChg>
        <pc:spChg chg="mod">
          <ac:chgData name="Jirayu Chariampun" userId="78f1e48d65ef160d" providerId="LiveId" clId="{B5B38E6A-1E5E-4D2B-96A2-CDE2A8D6F8CA}" dt="2023-12-22T09:16:37.344" v="97" actId="20577"/>
          <ac:spMkLst>
            <pc:docMk/>
            <pc:sldMk cId="1517959542" sldId="258"/>
            <ac:spMk id="38" creationId="{72FF975D-039D-4A1B-9F0C-AF10254D1842}"/>
          </ac:spMkLst>
        </pc:spChg>
        <pc:spChg chg="mod">
          <ac:chgData name="Jirayu Chariampun" userId="78f1e48d65ef160d" providerId="LiveId" clId="{B5B38E6A-1E5E-4D2B-96A2-CDE2A8D6F8CA}" dt="2023-12-22T10:35:53.811" v="208" actId="20577"/>
          <ac:spMkLst>
            <pc:docMk/>
            <pc:sldMk cId="1517959542" sldId="258"/>
            <ac:spMk id="40" creationId="{5AD71A6A-BFA0-4DC2-9E60-A8596942A664}"/>
          </ac:spMkLst>
        </pc:spChg>
        <pc:spChg chg="mod">
          <ac:chgData name="Jirayu Chariampun" userId="78f1e48d65ef160d" providerId="LiveId" clId="{B5B38E6A-1E5E-4D2B-96A2-CDE2A8D6F8CA}" dt="2023-12-22T09:32:29.417" v="125" actId="20577"/>
          <ac:spMkLst>
            <pc:docMk/>
            <pc:sldMk cId="1517959542" sldId="258"/>
            <ac:spMk id="41" creationId="{B877DD19-48DC-4A67-8883-C9A96AB9072C}"/>
          </ac:spMkLst>
        </pc:spChg>
        <pc:spChg chg="mod">
          <ac:chgData name="Jirayu Chariampun" userId="78f1e48d65ef160d" providerId="LiveId" clId="{B5B38E6A-1E5E-4D2B-96A2-CDE2A8D6F8CA}" dt="2023-12-22T10:35:34.031" v="202" actId="108"/>
          <ac:spMkLst>
            <pc:docMk/>
            <pc:sldMk cId="1517959542" sldId="258"/>
            <ac:spMk id="43" creationId="{F0C9DFFE-44B9-4326-9129-23C3179DB5CE}"/>
          </ac:spMkLst>
        </pc:spChg>
        <pc:spChg chg="mod">
          <ac:chgData name="Jirayu Chariampun" userId="78f1e48d65ef160d" providerId="LiveId" clId="{B5B38E6A-1E5E-4D2B-96A2-CDE2A8D6F8CA}" dt="2023-12-22T10:35:29.760" v="200" actId="20577"/>
          <ac:spMkLst>
            <pc:docMk/>
            <pc:sldMk cId="1517959542" sldId="258"/>
            <ac:spMk id="44" creationId="{B5C5A7D1-D3C0-458B-90BC-F213E5A72C2B}"/>
          </ac:spMkLst>
        </pc:spChg>
        <pc:graphicFrameChg chg="mod">
          <ac:chgData name="Jirayu Chariampun" userId="78f1e48d65ef160d" providerId="LiveId" clId="{B5B38E6A-1E5E-4D2B-96A2-CDE2A8D6F8CA}" dt="2023-12-22T09:10:08.500" v="89"/>
          <ac:graphicFrameMkLst>
            <pc:docMk/>
            <pc:sldMk cId="1517959542" sldId="258"/>
            <ac:graphicFrameMk id="26" creationId="{EBA25AE4-7C96-45D3-9775-7AA684033F2C}"/>
          </ac:graphicFrameMkLst>
        </pc:graphicFrameChg>
        <pc:graphicFrameChg chg="mod">
          <ac:chgData name="Jirayu Chariampun" userId="78f1e48d65ef160d" providerId="LiveId" clId="{B5B38E6A-1E5E-4D2B-96A2-CDE2A8D6F8CA}" dt="2023-12-22T10:34:56.449" v="190"/>
          <ac:graphicFrameMkLst>
            <pc:docMk/>
            <pc:sldMk cId="1517959542" sldId="258"/>
            <ac:graphicFrameMk id="28" creationId="{39EBD545-F160-4F2E-8A00-2AB69B033846}"/>
          </ac:graphicFrameMkLst>
        </pc:graphicFrameChg>
        <pc:graphicFrameChg chg="mod">
          <ac:chgData name="Jirayu Chariampun" userId="78f1e48d65ef160d" providerId="LiveId" clId="{B5B38E6A-1E5E-4D2B-96A2-CDE2A8D6F8CA}" dt="2023-12-22T09:41:31.428" v="153"/>
          <ac:graphicFrameMkLst>
            <pc:docMk/>
            <pc:sldMk cId="1517959542" sldId="258"/>
            <ac:graphicFrameMk id="31" creationId="{F5B82000-2645-4CDF-984E-8486F34E0482}"/>
          </ac:graphicFrameMkLst>
        </pc:graphicFrameChg>
      </pc:sldChg>
      <pc:sldChg chg="modSp mod">
        <pc:chgData name="Jirayu Chariampun" userId="78f1e48d65ef160d" providerId="LiveId" clId="{B5B38E6A-1E5E-4D2B-96A2-CDE2A8D6F8CA}" dt="2023-12-22T10:42:06.421" v="265" actId="20577"/>
        <pc:sldMkLst>
          <pc:docMk/>
          <pc:sldMk cId="3315383246" sldId="261"/>
        </pc:sldMkLst>
        <pc:spChg chg="mod">
          <ac:chgData name="Jirayu Chariampun" userId="78f1e48d65ef160d" providerId="LiveId" clId="{B5B38E6A-1E5E-4D2B-96A2-CDE2A8D6F8CA}" dt="2023-12-22T10:37:48.704" v="223" actId="20577"/>
          <ac:spMkLst>
            <pc:docMk/>
            <pc:sldMk cId="3315383246" sldId="261"/>
            <ac:spMk id="47" creationId="{D3A176AD-D4D4-4F65-85D1-BB70EB9EC973}"/>
          </ac:spMkLst>
        </pc:spChg>
        <pc:spChg chg="mod">
          <ac:chgData name="Jirayu Chariampun" userId="78f1e48d65ef160d" providerId="LiveId" clId="{B5B38E6A-1E5E-4D2B-96A2-CDE2A8D6F8CA}" dt="2023-12-22T10:38:24.560" v="231" actId="947"/>
          <ac:spMkLst>
            <pc:docMk/>
            <pc:sldMk cId="3315383246" sldId="261"/>
            <ac:spMk id="51" creationId="{2CA97E75-0D1B-4925-8F08-5DFAF80021F2}"/>
          </ac:spMkLst>
        </pc:spChg>
        <pc:spChg chg="mod">
          <ac:chgData name="Jirayu Chariampun" userId="78f1e48d65ef160d" providerId="LiveId" clId="{B5B38E6A-1E5E-4D2B-96A2-CDE2A8D6F8CA}" dt="2023-12-22T10:39:26.674" v="242" actId="20577"/>
          <ac:spMkLst>
            <pc:docMk/>
            <pc:sldMk cId="3315383246" sldId="261"/>
            <ac:spMk id="54" creationId="{87214F29-8407-4219-ADB3-50B6FCF386DF}"/>
          </ac:spMkLst>
        </pc:spChg>
        <pc:spChg chg="mod">
          <ac:chgData name="Jirayu Chariampun" userId="78f1e48d65ef160d" providerId="LiveId" clId="{B5B38E6A-1E5E-4D2B-96A2-CDE2A8D6F8CA}" dt="2023-12-22T10:40:26.344" v="253" actId="947"/>
          <ac:spMkLst>
            <pc:docMk/>
            <pc:sldMk cId="3315383246" sldId="261"/>
            <ac:spMk id="58" creationId="{00C8576D-8F83-4BDD-8AC5-5E5C3BB09B6F}"/>
          </ac:spMkLst>
        </pc:spChg>
        <pc:spChg chg="mod">
          <ac:chgData name="Jirayu Chariampun" userId="78f1e48d65ef160d" providerId="LiveId" clId="{B5B38E6A-1E5E-4D2B-96A2-CDE2A8D6F8CA}" dt="2023-12-22T10:42:06.421" v="265" actId="20577"/>
          <ac:spMkLst>
            <pc:docMk/>
            <pc:sldMk cId="3315383246" sldId="261"/>
            <ac:spMk id="62" creationId="{A5194818-2D65-41C2-B4F9-96A3CBDE841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2849027035904"/>
          <c:y val="8.2283919282643364E-2"/>
          <c:w val="0.84091765642440219"/>
          <c:h val="0.65051844799188274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2564 </c:v>
                </c:pt>
              </c:strCache>
            </c:strRef>
          </c:tx>
          <c:spPr>
            <a:ln w="19050" cap="rnd" cmpd="sng" algn="ctr">
              <a:solidFill>
                <a:srgbClr val="8B103E"/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rgbClr val="8B103E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 ม.ค. </c:v>
                </c:pt>
                <c:pt idx="1">
                  <c:v> ก.พ. </c:v>
                </c:pt>
                <c:pt idx="2">
                  <c:v> มี.ค. </c:v>
                </c:pt>
                <c:pt idx="3">
                  <c:v> เม.ย. </c:v>
                </c:pt>
                <c:pt idx="4">
                  <c:v> พ.ค. </c:v>
                </c:pt>
                <c:pt idx="5">
                  <c:v> มิ.ย. </c:v>
                </c:pt>
                <c:pt idx="6">
                  <c:v> ก.ค. </c:v>
                </c:pt>
                <c:pt idx="7">
                  <c:v> ส.ค. </c:v>
                </c:pt>
                <c:pt idx="8">
                  <c:v> ก.ย. </c:v>
                </c:pt>
                <c:pt idx="9">
                  <c:v> ต.ค. </c:v>
                </c:pt>
                <c:pt idx="10">
                  <c:v> พ.ย. </c:v>
                </c:pt>
                <c:pt idx="11">
                  <c:v> ธ.ค. 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113.49364256189074</c:v>
                </c:pt>
                <c:pt idx="1">
                  <c:v>116.49751919361707</c:v>
                </c:pt>
                <c:pt idx="2">
                  <c:v>119.10272734215664</c:v>
                </c:pt>
                <c:pt idx="3">
                  <c:v>122.06139321899511</c:v>
                </c:pt>
                <c:pt idx="4">
                  <c:v>128.3515856198228</c:v>
                </c:pt>
                <c:pt idx="5">
                  <c:v>125.36148779894319</c:v>
                </c:pt>
                <c:pt idx="6">
                  <c:v>124.3727886747043</c:v>
                </c:pt>
                <c:pt idx="7">
                  <c:v>127.9860600129327</c:v>
                </c:pt>
                <c:pt idx="8">
                  <c:v>129.14486699463782</c:v>
                </c:pt>
                <c:pt idx="9">
                  <c:v>133.27435051497795</c:v>
                </c:pt>
                <c:pt idx="10">
                  <c:v>135.44056329946903</c:v>
                </c:pt>
                <c:pt idx="11">
                  <c:v>133.7218515098582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61D-4890-8DC7-0F828F8575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2565 </c:v>
                </c:pt>
              </c:strCache>
            </c:strRef>
          </c:tx>
          <c:spPr>
            <a:ln w="19050" cap="rnd" cmpd="sng" algn="ctr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 ม.ค. </c:v>
                </c:pt>
                <c:pt idx="1">
                  <c:v> ก.พ. </c:v>
                </c:pt>
                <c:pt idx="2">
                  <c:v> มี.ค. </c:v>
                </c:pt>
                <c:pt idx="3">
                  <c:v> เม.ย. </c:v>
                </c:pt>
                <c:pt idx="4">
                  <c:v> พ.ค. </c:v>
                </c:pt>
                <c:pt idx="5">
                  <c:v> มิ.ย. </c:v>
                </c:pt>
                <c:pt idx="6">
                  <c:v> ก.ค. </c:v>
                </c:pt>
                <c:pt idx="7">
                  <c:v> ส.ค. </c:v>
                </c:pt>
                <c:pt idx="8">
                  <c:v> ก.ย. </c:v>
                </c:pt>
                <c:pt idx="9">
                  <c:v> ต.ค. </c:v>
                </c:pt>
                <c:pt idx="10">
                  <c:v> พ.ย. </c:v>
                </c:pt>
                <c:pt idx="11">
                  <c:v> ธ.ค. 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135.69780588364443</c:v>
                </c:pt>
                <c:pt idx="1">
                  <c:v>141.66977095291551</c:v>
                </c:pt>
                <c:pt idx="2">
                  <c:v>160.22445466222428</c:v>
                </c:pt>
                <c:pt idx="3">
                  <c:v>158.79942040312292</c:v>
                </c:pt>
                <c:pt idx="4">
                  <c:v>158.69229501394321</c:v>
                </c:pt>
                <c:pt idx="5">
                  <c:v>155.66312893928134</c:v>
                </c:pt>
                <c:pt idx="6">
                  <c:v>141.60507728200506</c:v>
                </c:pt>
                <c:pt idx="7">
                  <c:v>138.69153831893465</c:v>
                </c:pt>
                <c:pt idx="8">
                  <c:v>137.33160413680997</c:v>
                </c:pt>
                <c:pt idx="9">
                  <c:v>136.66577500353668</c:v>
                </c:pt>
                <c:pt idx="10">
                  <c:v>135.97859321247356</c:v>
                </c:pt>
                <c:pt idx="11">
                  <c:v>133.09893257721535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461D-4890-8DC7-0F828F8575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2566 </c:v>
                </c:pt>
              </c:strCache>
            </c:strRef>
          </c:tx>
          <c:spPr>
            <a:ln w="19050" cap="rnd" cmpd="sng" algn="ctr">
              <a:solidFill>
                <a:srgbClr val="FE912A"/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rgbClr val="FE912A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16-4DEF-AC41-63905F5B8AE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16-4DEF-AC41-63905F5B8AE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16-4DEF-AC41-63905F5B8A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16-4DEF-AC41-63905F5B8AE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16-4DEF-AC41-63905F5B8AE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16-4DEF-AC41-63905F5B8AE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5C-48D0-A0FE-908BD0B6E25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16-4DEF-AC41-63905F5B8AE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16-4DEF-AC41-63905F5B8AE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16-4DEF-AC41-63905F5B8AE1}"/>
                </c:ext>
              </c:extLst>
            </c:dLbl>
            <c:dLbl>
              <c:idx val="10"/>
              <c:layout>
                <c:manualLayout>
                  <c:x val="-5.3025221077594963E-2"/>
                  <c:y val="3.8719453171565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16-4DEF-AC41-63905F5B8AE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16-4DEF-AC41-63905F5B8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 ม.ค. </c:v>
                </c:pt>
                <c:pt idx="1">
                  <c:v> ก.พ. </c:v>
                </c:pt>
                <c:pt idx="2">
                  <c:v> มี.ค. </c:v>
                </c:pt>
                <c:pt idx="3">
                  <c:v> เม.ย. </c:v>
                </c:pt>
                <c:pt idx="4">
                  <c:v> พ.ค. </c:v>
                </c:pt>
                <c:pt idx="5">
                  <c:v> มิ.ย. </c:v>
                </c:pt>
                <c:pt idx="6">
                  <c:v> ก.ค. </c:v>
                </c:pt>
                <c:pt idx="7">
                  <c:v> ส.ค. </c:v>
                </c:pt>
                <c:pt idx="8">
                  <c:v> ก.ย. </c:v>
                </c:pt>
                <c:pt idx="9">
                  <c:v> ต.ค. </c:v>
                </c:pt>
                <c:pt idx="10">
                  <c:v> พ.ย. </c:v>
                </c:pt>
                <c:pt idx="11">
                  <c:v> ธ.ค. </c:v>
                </c:pt>
              </c:strCache>
            </c:strRef>
          </c:cat>
          <c:val>
            <c:numRef>
              <c:f>Sheet1!$E$2:$E$13</c:f>
              <c:numCache>
                <c:formatCode>0.0</c:formatCode>
                <c:ptCount val="12"/>
                <c:pt idx="0">
                  <c:v>131.42987652342231</c:v>
                </c:pt>
                <c:pt idx="1">
                  <c:v>130.73316319559891</c:v>
                </c:pt>
                <c:pt idx="2">
                  <c:v>127.98604812676369</c:v>
                </c:pt>
                <c:pt idx="3">
                  <c:v>128.3884752652535</c:v>
                </c:pt>
                <c:pt idx="4">
                  <c:v>124.46266276043217</c:v>
                </c:pt>
                <c:pt idx="5">
                  <c:v>123.00744235936649</c:v>
                </c:pt>
                <c:pt idx="6">
                  <c:v>124.35991296032483</c:v>
                </c:pt>
                <c:pt idx="7">
                  <c:v>121.79858561713715</c:v>
                </c:pt>
                <c:pt idx="8">
                  <c:v>121.66964695848252</c:v>
                </c:pt>
                <c:pt idx="9">
                  <c:v>120.72453036002507</c:v>
                </c:pt>
                <c:pt idx="10">
                  <c:v>120.60622410101105</c:v>
                </c:pt>
                <c:pt idx="11">
                  <c:v>119.06942919244582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61D-4890-8DC7-0F828F85756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2567 </c:v>
                </c:pt>
              </c:strCache>
            </c:strRef>
          </c:tx>
          <c:spPr>
            <a:ln w="19050" cap="rnd" cmpd="sng" algn="ctr">
              <a:solidFill>
                <a:srgbClr val="065381"/>
              </a:solidFill>
              <a:prstDash val="solid"/>
              <a:round/>
            </a:ln>
            <a:effectLst/>
          </c:spPr>
          <c:marker>
            <c:symbol val="x"/>
            <c:size val="5"/>
            <c:spPr>
              <a:solidFill>
                <a:srgbClr val="065381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58-4C08-8EE5-9257F32841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58-4C08-8EE5-9257F32841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EB-4EC6-A4B7-B1B7FF456C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16-4BEB-A199-5EFA621963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F-41AA-973A-9D9E5D5553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A2-442C-97E4-FA7A10B15FE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519630465703399"/>
                      <c:h val="0.104316914151045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C24-4A6C-995F-FB5BA439AB8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4D-4393-9F94-E415E452DE3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A4-407E-8700-F2FF4CC8DB55}"/>
                </c:ext>
              </c:extLst>
            </c:dLbl>
            <c:dLbl>
              <c:idx val="9"/>
              <c:layout>
                <c:manualLayout>
                  <c:x val="-4.5955191600582306E-2"/>
                  <c:y val="-0.15487781268626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EA-40C7-B611-92E52E964CEE}"/>
                </c:ext>
              </c:extLst>
            </c:dLbl>
            <c:dLbl>
              <c:idx val="10"/>
              <c:layout>
                <c:manualLayout>
                  <c:x val="-2.4745103169544445E-2"/>
                  <c:y val="-0.154877812686261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7-48B2-B9C8-F5A5BE3AD42D}"/>
                </c:ext>
              </c:extLst>
            </c:dLbl>
            <c:dLbl>
              <c:idx val="11"/>
              <c:layout>
                <c:manualLayout>
                  <c:x val="-4.5955191600582306E-2"/>
                  <c:y val="-4.5172695366826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19-4BA7-88F6-E2D9189FA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rgbClr val="06538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 ม.ค. </c:v>
                </c:pt>
                <c:pt idx="1">
                  <c:v> ก.พ. </c:v>
                </c:pt>
                <c:pt idx="2">
                  <c:v> มี.ค. </c:v>
                </c:pt>
                <c:pt idx="3">
                  <c:v> เม.ย. </c:v>
                </c:pt>
                <c:pt idx="4">
                  <c:v> พ.ค. </c:v>
                </c:pt>
                <c:pt idx="5">
                  <c:v> มิ.ย. </c:v>
                </c:pt>
                <c:pt idx="6">
                  <c:v> ก.ค. </c:v>
                </c:pt>
                <c:pt idx="7">
                  <c:v> ส.ค. </c:v>
                </c:pt>
                <c:pt idx="8">
                  <c:v> ก.ย. </c:v>
                </c:pt>
                <c:pt idx="9">
                  <c:v> ต.ค. </c:v>
                </c:pt>
                <c:pt idx="10">
                  <c:v> พ.ย. </c:v>
                </c:pt>
                <c:pt idx="11">
                  <c:v> ธ.ค. </c:v>
                </c:pt>
              </c:strCache>
            </c:strRef>
          </c:cat>
          <c:val>
            <c:numRef>
              <c:f>Sheet1!$F$2:$F$13</c:f>
              <c:numCache>
                <c:formatCode>0.0</c:formatCode>
                <c:ptCount val="12"/>
                <c:pt idx="0">
                  <c:v>117.64823715481582</c:v>
                </c:pt>
                <c:pt idx="1">
                  <c:v>117.44870961302701</c:v>
                </c:pt>
                <c:pt idx="2">
                  <c:v>118.94674437043133</c:v>
                </c:pt>
                <c:pt idx="3">
                  <c:v>119.24981652077558</c:v>
                </c:pt>
                <c:pt idx="4">
                  <c:v>120.48915811885604</c:v>
                </c:pt>
                <c:pt idx="5">
                  <c:v>120.99067025563961</c:v>
                </c:pt>
                <c:pt idx="6">
                  <c:v>120.88174992530975</c:v>
                </c:pt>
                <c:pt idx="7">
                  <c:v>121.66960153828543</c:v>
                </c:pt>
                <c:pt idx="8">
                  <c:v>124.6</c:v>
                </c:pt>
                <c:pt idx="9">
                  <c:v>126.9</c:v>
                </c:pt>
                <c:pt idx="10">
                  <c:v>127.5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80-4E75-B9B3-3ABBA5343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30096"/>
        <c:axId val="2091312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2563 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6"/>
                    </a:solidFill>
                    <a:prstDash val="solid"/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chemeClr val="accent6"/>
                    </a:solidFill>
                    <a:ln w="6350" cap="flat" cmpd="sng" algn="ctr">
                      <a:solidFill>
                        <a:schemeClr val="accent6"/>
                      </a:solidFill>
                      <a:prstDash val="solid"/>
                      <a:round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 ม.ค. </c:v>
                      </c:pt>
                      <c:pt idx="1">
                        <c:v> ก.พ. </c:v>
                      </c:pt>
                      <c:pt idx="2">
                        <c:v> มี.ค. </c:v>
                      </c:pt>
                      <c:pt idx="3">
                        <c:v> เม.ย. </c:v>
                      </c:pt>
                      <c:pt idx="4">
                        <c:v> พ.ค. </c:v>
                      </c:pt>
                      <c:pt idx="5">
                        <c:v> มิ.ย. </c:v>
                      </c:pt>
                      <c:pt idx="6">
                        <c:v> ก.ค. </c:v>
                      </c:pt>
                      <c:pt idx="7">
                        <c:v> ส.ค. </c:v>
                      </c:pt>
                      <c:pt idx="8">
                        <c:v> ก.ย. </c:v>
                      </c:pt>
                      <c:pt idx="9">
                        <c:v> ต.ค. </c:v>
                      </c:pt>
                      <c:pt idx="10">
                        <c:v> พ.ย. </c:v>
                      </c:pt>
                      <c:pt idx="11">
                        <c:v> ธ.ค.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Sheet1!$B$2:$B$13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102.46725884054419</c:v>
                      </c:pt>
                      <c:pt idx="1">
                        <c:v>99.586712177364134</c:v>
                      </c:pt>
                      <c:pt idx="2">
                        <c:v>95.214884514896625</c:v>
                      </c:pt>
                      <c:pt idx="3">
                        <c:v>92.42099237950778</c:v>
                      </c:pt>
                      <c:pt idx="4">
                        <c:v>91.152274887661804</c:v>
                      </c:pt>
                      <c:pt idx="5">
                        <c:v>93.135596691232607</c:v>
                      </c:pt>
                      <c:pt idx="6">
                        <c:v>93.775106068256321</c:v>
                      </c:pt>
                      <c:pt idx="7">
                        <c:v>95.667727100110298</c:v>
                      </c:pt>
                      <c:pt idx="8">
                        <c:v>97.914606671334127</c:v>
                      </c:pt>
                      <c:pt idx="9">
                        <c:v>101.31856844694124</c:v>
                      </c:pt>
                      <c:pt idx="10">
                        <c:v>105.51219139335447</c:v>
                      </c:pt>
                      <c:pt idx="11">
                        <c:v>108.46413920901965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0-461D-4890-8DC7-0F828F857561}"/>
                  </c:ext>
                </c:extLst>
              </c15:ser>
            </c15:filteredLineSeries>
          </c:ext>
        </c:extLst>
      </c:lineChart>
      <c:catAx>
        <c:axId val="2091300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2F2F2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09131272"/>
        <c:crosses val="autoZero"/>
        <c:auto val="1"/>
        <c:lblAlgn val="ctr"/>
        <c:lblOffset val="100"/>
        <c:noMultiLvlLbl val="0"/>
      </c:catAx>
      <c:valAx>
        <c:axId val="209131272"/>
        <c:scaling>
          <c:orientation val="minMax"/>
          <c:max val="170"/>
          <c:min val="9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190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09130096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8070559292978514"/>
          <c:y val="0.88067886784422522"/>
          <c:w val="0.7095473322805359"/>
          <c:h val="0.11932095631968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5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2566</c:v>
                </c:pt>
              </c:strCache>
            </c:strRef>
          </c:tx>
          <c:spPr>
            <a:ln w="28575" cap="rnd">
              <a:solidFill>
                <a:srgbClr val="FE912A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E912A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53-463C-946C-7997FC592F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53-463C-946C-7997FC592F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53-463C-946C-7997FC592F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53-463C-946C-7997FC592F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53-463C-946C-7997FC592F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53-463C-946C-7997FC592F2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F53-463C-946C-7997FC592F2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53-463C-946C-7997FC592F2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53-463C-946C-7997FC592F2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F53-463C-946C-7997FC592F28}"/>
                </c:ext>
              </c:extLst>
            </c:dLbl>
            <c:dLbl>
              <c:idx val="10"/>
              <c:layout>
                <c:manualLayout>
                  <c:x val="-5.4167088101641586E-2"/>
                  <c:y val="4.5010402010228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F53-463C-946C-7997FC592F2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F53-463C-946C-7997FC592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110.51292620227657</c:v>
                </c:pt>
                <c:pt idx="1">
                  <c:v>112.14827790646636</c:v>
                </c:pt>
                <c:pt idx="2">
                  <c:v>114.05600978768972</c:v>
                </c:pt>
                <c:pt idx="3">
                  <c:v>116.01536474308985</c:v>
                </c:pt>
                <c:pt idx="4">
                  <c:v>117.38608477258801</c:v>
                </c:pt>
                <c:pt idx="5">
                  <c:v>118.6262826023717</c:v>
                </c:pt>
                <c:pt idx="6">
                  <c:v>117.87831607030833</c:v>
                </c:pt>
                <c:pt idx="7">
                  <c:v>114.54622972399062</c:v>
                </c:pt>
                <c:pt idx="8">
                  <c:v>113.43166900912738</c:v>
                </c:pt>
                <c:pt idx="9">
                  <c:v>111.99637131372081</c:v>
                </c:pt>
                <c:pt idx="10">
                  <c:v>111.55192873824849</c:v>
                </c:pt>
                <c:pt idx="11">
                  <c:v>111.15278206903891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336-44C2-BEB3-667E70DB3E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2567</c:v>
                </c:pt>
              </c:strCache>
            </c:strRef>
          </c:tx>
          <c:spPr>
            <a:ln w="28575" cap="rnd">
              <a:solidFill>
                <a:srgbClr val="06538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06538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53-463C-946C-7997FC592F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53-463C-946C-7997FC592F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53-463C-946C-7997FC592F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53-463C-946C-7997FC592F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53-463C-946C-7997FC592F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382998480396873"/>
                      <c:h val="0.12400365753817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F53-463C-946C-7997FC592F2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F53-463C-946C-7997FC592F2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66-463F-9E7B-6A55448A4F8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6-463F-9E7B-6A55448A4F84}"/>
                </c:ext>
              </c:extLst>
            </c:dLbl>
            <c:dLbl>
              <c:idx val="9"/>
              <c:layout>
                <c:manualLayout>
                  <c:x val="-8.1560158370186042E-2"/>
                  <c:y val="-7.3029081917750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1F-4040-9867-BE7BE1D485A0}"/>
                </c:ext>
              </c:extLst>
            </c:dLbl>
            <c:dLbl>
              <c:idx val="10"/>
              <c:layout>
                <c:manualLayout>
                  <c:x val="-4.2869381154727909E-2"/>
                  <c:y val="-8.8032549254493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6F-49EA-945B-8BA8F0C62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6538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108.86367604404812</c:v>
                </c:pt>
                <c:pt idx="1">
                  <c:v>112.53887045054051</c:v>
                </c:pt>
                <c:pt idx="2">
                  <c:v>114.91342203776082</c:v>
                </c:pt>
                <c:pt idx="3">
                  <c:v>116.57360888672882</c:v>
                </c:pt>
                <c:pt idx="4">
                  <c:v>116.6745930916185</c:v>
                </c:pt>
                <c:pt idx="5">
                  <c:v>118.0812185633477</c:v>
                </c:pt>
                <c:pt idx="6">
                  <c:v>120.00345808765164</c:v>
                </c:pt>
                <c:pt idx="7">
                  <c:v>122.02627405857478</c:v>
                </c:pt>
                <c:pt idx="8">
                  <c:v>119.89188909373586</c:v>
                </c:pt>
                <c:pt idx="9">
                  <c:v>119.08413142545503</c:v>
                </c:pt>
                <c:pt idx="10">
                  <c:v>118.14828137850863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336-44C2-BEB3-667E70DB3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519519"/>
        <c:axId val="833413935"/>
      </c:lineChart>
      <c:catAx>
        <c:axId val="1160519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2F2F2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833413935"/>
        <c:crosses val="autoZero"/>
        <c:auto val="1"/>
        <c:lblAlgn val="ctr"/>
        <c:lblOffset val="100"/>
        <c:noMultiLvlLbl val="0"/>
      </c:catAx>
      <c:valAx>
        <c:axId val="833413935"/>
        <c:scaling>
          <c:orientation val="minMax"/>
          <c:max val="160"/>
          <c:min val="80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160519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81987889482081"/>
          <c:y val="0.7703530304050582"/>
          <c:w val="0.39836024221035843"/>
          <c:h val="0.14712789924285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2566</c:v>
                </c:pt>
              </c:strCache>
            </c:strRef>
          </c:tx>
          <c:spPr>
            <a:ln w="28575" cap="rnd">
              <a:solidFill>
                <a:srgbClr val="FE912A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E912A"/>
              </a:solidFill>
              <a:ln w="9525">
                <a:noFill/>
              </a:ln>
              <a:effectLst/>
            </c:spPr>
          </c:marker>
          <c:dLbls>
            <c:dLbl>
              <c:idx val="10"/>
              <c:layout>
                <c:manualLayout>
                  <c:x val="-5.4167088101641586E-2"/>
                  <c:y val="3.000693467348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20-4BCA-82EB-5E8E77A3B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144.74101798934225</c:v>
                </c:pt>
                <c:pt idx="1">
                  <c:v>138.66090509328433</c:v>
                </c:pt>
                <c:pt idx="2">
                  <c:v>135.28810446565109</c:v>
                </c:pt>
                <c:pt idx="3">
                  <c:v>129.2594521825061</c:v>
                </c:pt>
                <c:pt idx="4">
                  <c:v>121.71315850114374</c:v>
                </c:pt>
                <c:pt idx="5">
                  <c:v>119.87971732741291</c:v>
                </c:pt>
                <c:pt idx="6">
                  <c:v>119.11241658595642</c:v>
                </c:pt>
                <c:pt idx="7">
                  <c:v>114.34966640560717</c:v>
                </c:pt>
                <c:pt idx="8">
                  <c:v>111.96634864641469</c:v>
                </c:pt>
                <c:pt idx="9">
                  <c:v>114.57267286551735</c:v>
                </c:pt>
                <c:pt idx="10">
                  <c:v>116.45648433457833</c:v>
                </c:pt>
                <c:pt idx="11">
                  <c:v>118.69488841591547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DA28-4A45-ACAB-71D0AC8EB3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2567</c:v>
                </c:pt>
              </c:strCache>
            </c:strRef>
          </c:tx>
          <c:spPr>
            <a:ln w="28575" cap="rnd">
              <a:solidFill>
                <a:srgbClr val="06538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06538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28-4A45-ACAB-71D0AC8EB3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28-4A45-ACAB-71D0AC8EB3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28-4A45-ACAB-71D0AC8EB3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A28-4A45-ACAB-71D0AC8EB37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28-4A45-ACAB-71D0AC8EB37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382998480396873"/>
                      <c:h val="0.12400365753817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DA28-4A45-ACAB-71D0AC8EB37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A28-4A45-ACAB-71D0AC8EB37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FE-4226-BEF3-E07C9B240D8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FE-4226-BEF3-E07C9B240D8A}"/>
                </c:ext>
              </c:extLst>
            </c:dLbl>
            <c:dLbl>
              <c:idx val="9"/>
              <c:layout>
                <c:manualLayout>
                  <c:x val="-0.10864370242100684"/>
                  <c:y val="-6.2001533425244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D7-44CD-86E8-04F6FFF23E49}"/>
                </c:ext>
              </c:extLst>
            </c:dLbl>
            <c:dLbl>
              <c:idx val="10"/>
              <c:layout>
                <c:manualLayout>
                  <c:x val="-7.3822002927094538E-2"/>
                  <c:y val="-8.4506734430358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20-4BCA-82EB-5E8E77A3B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6538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118.68774601311117</c:v>
                </c:pt>
                <c:pt idx="1">
                  <c:v>120.69648869787466</c:v>
                </c:pt>
                <c:pt idx="2">
                  <c:v>124.03920597593935</c:v>
                </c:pt>
                <c:pt idx="3">
                  <c:v>123.76597380079383</c:v>
                </c:pt>
                <c:pt idx="4">
                  <c:v>126.27744905082898</c:v>
                </c:pt>
                <c:pt idx="5">
                  <c:v>127.85826021327898</c:v>
                </c:pt>
                <c:pt idx="6">
                  <c:v>127.8691476410994</c:v>
                </c:pt>
                <c:pt idx="7">
                  <c:v>131.29584651955133</c:v>
                </c:pt>
                <c:pt idx="8">
                  <c:v>136.51915087405553</c:v>
                </c:pt>
                <c:pt idx="9">
                  <c:v>138.99665858972105</c:v>
                </c:pt>
                <c:pt idx="10">
                  <c:v>139.87395555981215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DA28-4A45-ACAB-71D0AC8EB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519519"/>
        <c:axId val="833413935"/>
      </c:lineChart>
      <c:catAx>
        <c:axId val="1160519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2F2F2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833413935"/>
        <c:crosses val="autoZero"/>
        <c:auto val="1"/>
        <c:lblAlgn val="ctr"/>
        <c:lblOffset val="100"/>
        <c:noMultiLvlLbl val="0"/>
      </c:catAx>
      <c:valAx>
        <c:axId val="833413935"/>
        <c:scaling>
          <c:orientation val="minMax"/>
          <c:max val="160"/>
          <c:min val="80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160519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81987889482081"/>
          <c:y val="0.7703530304050582"/>
          <c:w val="0.39836024221035843"/>
          <c:h val="0.14712789924285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7248787181228"/>
          <c:y val="7.4398900071450863E-2"/>
          <c:w val="0.82956042402654617"/>
          <c:h val="0.610415846010003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2566</c:v>
                </c:pt>
              </c:strCache>
            </c:strRef>
          </c:tx>
          <c:spPr>
            <a:ln w="28575" cap="rnd">
              <a:solidFill>
                <a:srgbClr val="FE912A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E912A"/>
              </a:solidFill>
              <a:ln w="9525">
                <a:noFill/>
              </a:ln>
              <a:effectLst/>
            </c:spPr>
          </c:marker>
          <c:dLbls>
            <c:dLbl>
              <c:idx val="10"/>
              <c:layout>
                <c:manualLayout>
                  <c:x val="-6.96433989878249E-2"/>
                  <c:y val="-3.8531884628862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A1-477D-9CE7-67848A601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140.41189698409724</c:v>
                </c:pt>
                <c:pt idx="1">
                  <c:v>135.86914677360059</c:v>
                </c:pt>
                <c:pt idx="2">
                  <c:v>131.7866585516208</c:v>
                </c:pt>
                <c:pt idx="3">
                  <c:v>130.03002452539272</c:v>
                </c:pt>
                <c:pt idx="4">
                  <c:v>118.68241972646851</c:v>
                </c:pt>
                <c:pt idx="5">
                  <c:v>115.78969709280045</c:v>
                </c:pt>
                <c:pt idx="6">
                  <c:v>129.80602565566767</c:v>
                </c:pt>
                <c:pt idx="7">
                  <c:v>125.82185036318569</c:v>
                </c:pt>
                <c:pt idx="8">
                  <c:v>120.86619351626094</c:v>
                </c:pt>
                <c:pt idx="9">
                  <c:v>120.00844948843765</c:v>
                </c:pt>
                <c:pt idx="10">
                  <c:v>124.12279167226745</c:v>
                </c:pt>
                <c:pt idx="11">
                  <c:v>122.3021873378223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EAA1-477D-9CE7-67848A6011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2567</c:v>
                </c:pt>
              </c:strCache>
            </c:strRef>
          </c:tx>
          <c:spPr>
            <a:ln w="28575" cap="rnd">
              <a:solidFill>
                <a:srgbClr val="06538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06538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A1-477D-9CE7-67848A6011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A1-477D-9CE7-67848A6011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A1-477D-9CE7-67848A60115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A1-477D-9CE7-67848A6011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A1-477D-9CE7-67848A6011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382998480396873"/>
                      <c:h val="0.12400365753817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EAA1-477D-9CE7-67848A6011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A1-477D-9CE7-67848A6011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5D-413C-8669-191142BF827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5-4423-8F48-B935231E022E}"/>
                </c:ext>
              </c:extLst>
            </c:dLbl>
            <c:dLbl>
              <c:idx val="9"/>
              <c:layout>
                <c:manualLayout>
                  <c:x val="-8.9298313813277838E-2"/>
                  <c:y val="-5.9499399013846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5D-413C-8669-191142BF827C}"/>
                </c:ext>
              </c:extLst>
            </c:dLbl>
            <c:dLbl>
              <c:idx val="10"/>
              <c:layout>
                <c:manualLayout>
                  <c:x val="-6.2214769762456906E-2"/>
                  <c:y val="-5.9893314212349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13-49B1-9733-43B687DE2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6538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122.47143696337406</c:v>
                </c:pt>
                <c:pt idx="1">
                  <c:v>120.87166242237595</c:v>
                </c:pt>
                <c:pt idx="2">
                  <c:v>130.55874483183703</c:v>
                </c:pt>
                <c:pt idx="3">
                  <c:v>130.89848929509543</c:v>
                </c:pt>
                <c:pt idx="4">
                  <c:v>127.82154604905487</c:v>
                </c:pt>
                <c:pt idx="5">
                  <c:v>131.81119050217671</c:v>
                </c:pt>
                <c:pt idx="6">
                  <c:v>135.00056862524897</c:v>
                </c:pt>
                <c:pt idx="7">
                  <c:v>136.12427349341891</c:v>
                </c:pt>
                <c:pt idx="8">
                  <c:v>142.36174832020089</c:v>
                </c:pt>
                <c:pt idx="9">
                  <c:v>152.71668778748904</c:v>
                </c:pt>
                <c:pt idx="10">
                  <c:v>164.10377486244832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EAA1-477D-9CE7-67848A601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519519"/>
        <c:axId val="833413935"/>
      </c:lineChart>
      <c:catAx>
        <c:axId val="1160519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2F2F2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833413935"/>
        <c:crosses val="autoZero"/>
        <c:auto val="1"/>
        <c:lblAlgn val="ctr"/>
        <c:lblOffset val="100"/>
        <c:noMultiLvlLbl val="0"/>
      </c:catAx>
      <c:valAx>
        <c:axId val="833413935"/>
        <c:scaling>
          <c:orientation val="minMax"/>
          <c:max val="170"/>
          <c:min val="100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1605195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81987889482081"/>
          <c:y val="0.7703530304050582"/>
          <c:w val="0.39836024221035843"/>
          <c:h val="0.14712789924285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7248787181228"/>
          <c:y val="7.4398900071450863E-2"/>
          <c:w val="0.82956042402654617"/>
          <c:h val="0.610415846010003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2566</c:v>
                </c:pt>
              </c:strCache>
            </c:strRef>
          </c:tx>
          <c:spPr>
            <a:ln w="28575" cap="rnd">
              <a:solidFill>
                <a:srgbClr val="FE912A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E912A"/>
              </a:solidFill>
              <a:ln w="9525">
                <a:noFill/>
              </a:ln>
              <a:effectLst/>
            </c:spPr>
          </c:marker>
          <c:dLbls>
            <c:dLbl>
              <c:idx val="10"/>
              <c:layout>
                <c:manualLayout>
                  <c:x val="-5.8036165823187415E-2"/>
                  <c:y val="-5.137584617181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E4-427B-9640-8561BAEE8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147.49215298753472</c:v>
                </c:pt>
                <c:pt idx="1">
                  <c:v>146.71582798064685</c:v>
                </c:pt>
                <c:pt idx="2">
                  <c:v>138.55434406068113</c:v>
                </c:pt>
                <c:pt idx="3">
                  <c:v>136.140683440396</c:v>
                </c:pt>
                <c:pt idx="4">
                  <c:v>129.27120755716504</c:v>
                </c:pt>
                <c:pt idx="5">
                  <c:v>126.60244652014822</c:v>
                </c:pt>
                <c:pt idx="6">
                  <c:v>125.86001580206025</c:v>
                </c:pt>
                <c:pt idx="7">
                  <c:v>124.99307173273587</c:v>
                </c:pt>
                <c:pt idx="8">
                  <c:v>126.29259069889878</c:v>
                </c:pt>
                <c:pt idx="9">
                  <c:v>124.77051165018291</c:v>
                </c:pt>
                <c:pt idx="10">
                  <c:v>121.04259956488769</c:v>
                </c:pt>
                <c:pt idx="11">
                  <c:v>122.80125390791844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B5E4-427B-9640-8561BAEE8D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2567</c:v>
                </c:pt>
              </c:strCache>
            </c:strRef>
          </c:tx>
          <c:spPr>
            <a:ln w="28575" cap="rnd">
              <a:solidFill>
                <a:srgbClr val="06538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06538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E4-427B-9640-8561BAEE8DE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E4-427B-9640-8561BAEE8DE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E4-427B-9640-8561BAEE8D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E4-427B-9640-8561BAEE8DE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E4-427B-9640-8561BAEE8DE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382998480396873"/>
                      <c:h val="0.12400365753817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B5E4-427B-9640-8561BAEE8DE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E4-427B-9640-8561BAEE8DE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7A-403A-A1C6-CDB5598F3DE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7A-403A-A1C6-CDB5598F3DE4}"/>
                </c:ext>
              </c:extLst>
            </c:dLbl>
            <c:dLbl>
              <c:idx val="9"/>
              <c:layout>
                <c:manualLayout>
                  <c:x val="-8.5429083765837466E-2"/>
                  <c:y val="-4.6655184637003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16769496800546"/>
                      <c:h val="0.10615534215251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120-40B0-A091-42197ED91C2E}"/>
                </c:ext>
              </c:extLst>
            </c:dLbl>
            <c:dLbl>
              <c:idx val="10"/>
              <c:layout>
                <c:manualLayout>
                  <c:x val="-3.9000303433182081E-2"/>
                  <c:y val="-3.7022466313676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6538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21507319563885"/>
                      <c:h val="0.125421284466947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C3D-4EC6-B91E-144975588A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6538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119.89747824849087</c:v>
                </c:pt>
                <c:pt idx="1">
                  <c:v>113.84436127699854</c:v>
                </c:pt>
                <c:pt idx="2">
                  <c:v>110.89314609378091</c:v>
                </c:pt>
                <c:pt idx="3">
                  <c:v>111.61605795454115</c:v>
                </c:pt>
                <c:pt idx="4">
                  <c:v>118.67478079922535</c:v>
                </c:pt>
                <c:pt idx="5">
                  <c:v>115.16507087751788</c:v>
                </c:pt>
                <c:pt idx="6">
                  <c:v>110.68277088198548</c:v>
                </c:pt>
                <c:pt idx="7">
                  <c:v>110.15323408492542</c:v>
                </c:pt>
                <c:pt idx="8">
                  <c:v>113.55441378100556</c:v>
                </c:pt>
                <c:pt idx="9">
                  <c:v>114.44694599170506</c:v>
                </c:pt>
                <c:pt idx="10">
                  <c:v>111.41344374575408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B5E4-427B-9640-8561BAEE8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519519"/>
        <c:axId val="833413935"/>
      </c:lineChart>
      <c:catAx>
        <c:axId val="1160519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2F2F2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833413935"/>
        <c:crosses val="autoZero"/>
        <c:auto val="1"/>
        <c:lblAlgn val="ctr"/>
        <c:lblOffset val="100"/>
        <c:noMultiLvlLbl val="0"/>
      </c:catAx>
      <c:valAx>
        <c:axId val="833413935"/>
        <c:scaling>
          <c:orientation val="minMax"/>
          <c:max val="170"/>
          <c:min val="100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1605195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81987889482081"/>
          <c:y val="0.7703530304050582"/>
          <c:w val="0.39836024221035843"/>
          <c:h val="0.14712789924285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7248787181228"/>
          <c:y val="7.4398900071450863E-2"/>
          <c:w val="0.82569134630500041"/>
          <c:h val="0.610415846010003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2566</c:v>
                </c:pt>
              </c:strCache>
            </c:strRef>
          </c:tx>
          <c:spPr>
            <a:ln w="28575" cap="rnd">
              <a:solidFill>
                <a:srgbClr val="FE912A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E912A"/>
              </a:solidFill>
              <a:ln w="9525">
                <a:noFill/>
              </a:ln>
              <a:effectLst/>
            </c:spPr>
          </c:marker>
          <c:dLbls>
            <c:dLbl>
              <c:idx val="10"/>
              <c:layout>
                <c:manualLayout>
                  <c:x val="-1.1345258858011851E-2"/>
                  <c:y val="-2.568792308590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C3-4572-983F-A973B9121A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116.78734091056793</c:v>
                </c:pt>
                <c:pt idx="1">
                  <c:v>125.1702142376989</c:v>
                </c:pt>
                <c:pt idx="2">
                  <c:v>126.99503806101731</c:v>
                </c:pt>
                <c:pt idx="3">
                  <c:v>149.39882971513404</c:v>
                </c:pt>
                <c:pt idx="4">
                  <c:v>157.21242984539512</c:v>
                </c:pt>
                <c:pt idx="5">
                  <c:v>152.15748537731301</c:v>
                </c:pt>
                <c:pt idx="6">
                  <c:v>146.3274949677855</c:v>
                </c:pt>
                <c:pt idx="7">
                  <c:v>148.19495977131766</c:v>
                </c:pt>
                <c:pt idx="8">
                  <c:v>162.71249661963398</c:v>
                </c:pt>
                <c:pt idx="9">
                  <c:v>159.18152340558296</c:v>
                </c:pt>
                <c:pt idx="10">
                  <c:v>161.39253417459381</c:v>
                </c:pt>
                <c:pt idx="11">
                  <c:v>134.23338929708336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5FC3-4572-983F-A973B9121A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2567</c:v>
                </c:pt>
              </c:strCache>
            </c:strRef>
          </c:tx>
          <c:spPr>
            <a:ln w="28575" cap="rnd">
              <a:solidFill>
                <a:srgbClr val="06538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06538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C3-4572-983F-A973B9121A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FC3-4572-983F-A973B9121A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C3-4572-983F-A973B9121A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C3-4572-983F-A973B9121A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FC3-4572-983F-A973B9121A3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382998480396873"/>
                      <c:h val="0.12400365753817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5FC3-4572-983F-A973B9121A3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FC3-4572-983F-A973B9121A3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88-4348-8FFA-E74F607B651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C3-4673-97F2-A20ECE8A8DCF}"/>
                </c:ext>
              </c:extLst>
            </c:dLbl>
            <c:dLbl>
              <c:idx val="9"/>
              <c:layout>
                <c:manualLayout>
                  <c:x val="-6.8374093384284906E-2"/>
                  <c:y val="4.9674274101264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8-4348-8FFA-E74F607B651B}"/>
                </c:ext>
              </c:extLst>
            </c:dLbl>
            <c:dLbl>
              <c:idx val="10"/>
              <c:layout>
                <c:manualLayout>
                  <c:x val="-4.1901822715590439E-2"/>
                  <c:y val="4.3252293329786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50-47E2-BAA4-735591EC5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6538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136.39911091420996</c:v>
                </c:pt>
                <c:pt idx="1">
                  <c:v>140.76956095422679</c:v>
                </c:pt>
                <c:pt idx="2">
                  <c:v>133.35770526095988</c:v>
                </c:pt>
                <c:pt idx="3">
                  <c:v>126.61552891087678</c:v>
                </c:pt>
                <c:pt idx="4">
                  <c:v>117.10480701516961</c:v>
                </c:pt>
                <c:pt idx="5">
                  <c:v>119.36223213238495</c:v>
                </c:pt>
                <c:pt idx="6">
                  <c:v>119.5364541060798</c:v>
                </c:pt>
                <c:pt idx="7">
                  <c:v>113.86424161326055</c:v>
                </c:pt>
                <c:pt idx="8">
                  <c:v>126.25586794427102</c:v>
                </c:pt>
                <c:pt idx="9">
                  <c:v>129.56464400508847</c:v>
                </c:pt>
                <c:pt idx="10">
                  <c:v>126.4385783943456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5FC3-4572-983F-A973B9121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519519"/>
        <c:axId val="833413935"/>
      </c:lineChart>
      <c:catAx>
        <c:axId val="1160519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2F2F2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833413935"/>
        <c:crosses val="autoZero"/>
        <c:auto val="1"/>
        <c:lblAlgn val="ctr"/>
        <c:lblOffset val="100"/>
        <c:noMultiLvlLbl val="0"/>
      </c:catAx>
      <c:valAx>
        <c:axId val="833413935"/>
        <c:scaling>
          <c:orientation val="minMax"/>
          <c:max val="170"/>
          <c:min val="100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1605195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81987889482081"/>
          <c:y val="0.7703530304050582"/>
          <c:w val="0.39836024221035843"/>
          <c:h val="0.14712789924285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4813" cy="496888"/>
          </a:xfrm>
          <a:prstGeom prst="rect">
            <a:avLst/>
          </a:prstGeom>
        </p:spPr>
        <p:txBody>
          <a:bodyPr vert="horz" lIns="91389" tIns="45691" rIns="91389" bIns="456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8105" y="0"/>
            <a:ext cx="2944813" cy="496888"/>
          </a:xfrm>
          <a:prstGeom prst="rect">
            <a:avLst/>
          </a:prstGeom>
        </p:spPr>
        <p:txBody>
          <a:bodyPr vert="horz" lIns="91389" tIns="45691" rIns="91389" bIns="45691" rtlCol="0"/>
          <a:lstStyle>
            <a:lvl1pPr algn="r">
              <a:defRPr sz="1200"/>
            </a:lvl1pPr>
          </a:lstStyle>
          <a:p>
            <a:fld id="{02E94F54-8837-4AD2-88BC-73DD86BEFDE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38250"/>
            <a:ext cx="23145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1" rIns="91389" bIns="45691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1" y="4767268"/>
            <a:ext cx="5435600" cy="3900487"/>
          </a:xfrm>
          <a:prstGeom prst="rect">
            <a:avLst/>
          </a:prstGeom>
        </p:spPr>
        <p:txBody>
          <a:bodyPr vert="horz" lIns="91389" tIns="45691" rIns="91389" bIns="45691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5" y="9409113"/>
            <a:ext cx="2944813" cy="496887"/>
          </a:xfrm>
          <a:prstGeom prst="rect">
            <a:avLst/>
          </a:prstGeom>
        </p:spPr>
        <p:txBody>
          <a:bodyPr vert="horz" lIns="91389" tIns="45691" rIns="91389" bIns="456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8105" y="9409113"/>
            <a:ext cx="2944813" cy="496887"/>
          </a:xfrm>
          <a:prstGeom prst="rect">
            <a:avLst/>
          </a:prstGeom>
        </p:spPr>
        <p:txBody>
          <a:bodyPr vert="horz" lIns="91389" tIns="45691" rIns="91389" bIns="45691" rtlCol="0" anchor="b"/>
          <a:lstStyle>
            <a:lvl1pPr algn="r">
              <a:defRPr sz="1200"/>
            </a:lvl1pPr>
          </a:lstStyle>
          <a:p>
            <a:fld id="{DA9D4F55-BE73-4C51-9107-A1F7CE5D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D4F55-BE73-4C51-9107-A1F7CE5D12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1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b="1" dirty="0">
              <a:solidFill>
                <a:srgbClr val="4D908E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D4F55-BE73-4C51-9107-A1F7CE5D12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1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D4F55-BE73-4C51-9107-A1F7CE5D12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3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8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9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7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3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6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FDE4-64C1-40EC-BCAA-E85A0D4C7773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D356416B-4F27-3BE7-3995-953AB069F44F}"/>
              </a:ext>
            </a:extLst>
          </p:cNvPr>
          <p:cNvSpPr/>
          <p:nvPr/>
        </p:nvSpPr>
        <p:spPr>
          <a:xfrm>
            <a:off x="0" y="3771456"/>
            <a:ext cx="7159643" cy="357168"/>
          </a:xfrm>
          <a:prstGeom prst="rect">
            <a:avLst/>
          </a:prstGeom>
          <a:gradFill>
            <a:gsLst>
              <a:gs pos="100000">
                <a:srgbClr val="64D0DA">
                  <a:alpha val="8000"/>
                </a:srgbClr>
              </a:gs>
              <a:gs pos="33000">
                <a:srgbClr val="64D0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3" name="วงรี 1032">
            <a:extLst>
              <a:ext uri="{FF2B5EF4-FFF2-40B4-BE49-F238E27FC236}">
                <a16:creationId xmlns:a16="http://schemas.microsoft.com/office/drawing/2014/main" id="{D9521AFD-9D0B-C358-51B0-8E6765675A7A}"/>
              </a:ext>
            </a:extLst>
          </p:cNvPr>
          <p:cNvSpPr/>
          <p:nvPr/>
        </p:nvSpPr>
        <p:spPr>
          <a:xfrm>
            <a:off x="-1066325" y="-1887560"/>
            <a:ext cx="3355212" cy="3355212"/>
          </a:xfrm>
          <a:prstGeom prst="ellipse">
            <a:avLst/>
          </a:prstGeom>
          <a:solidFill>
            <a:srgbClr val="64D0D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5" name="วงรี 1034">
            <a:extLst>
              <a:ext uri="{FF2B5EF4-FFF2-40B4-BE49-F238E27FC236}">
                <a16:creationId xmlns:a16="http://schemas.microsoft.com/office/drawing/2014/main" id="{4FCCD328-51A9-DA31-F70D-9686604486A9}"/>
              </a:ext>
            </a:extLst>
          </p:cNvPr>
          <p:cNvSpPr/>
          <p:nvPr/>
        </p:nvSpPr>
        <p:spPr>
          <a:xfrm>
            <a:off x="5537574" y="-425095"/>
            <a:ext cx="727826" cy="727826"/>
          </a:xfrm>
          <a:prstGeom prst="ellipse">
            <a:avLst/>
          </a:prstGeom>
          <a:solidFill>
            <a:srgbClr val="065381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0FFE75E1-0ECE-8280-ED0C-2E5AB568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7" t="17617" r="4153" b="2656"/>
          <a:stretch>
            <a:fillRect/>
          </a:stretch>
        </p:blipFill>
        <p:spPr bwMode="auto">
          <a:xfrm>
            <a:off x="5856961" y="-245478"/>
            <a:ext cx="1183997" cy="1183997"/>
          </a:xfrm>
          <a:custGeom>
            <a:avLst/>
            <a:gdLst>
              <a:gd name="connsiteX0" fmla="*/ 1822541 w 3645082"/>
              <a:gd name="connsiteY0" fmla="*/ 0 h 3645082"/>
              <a:gd name="connsiteX1" fmla="*/ 3645082 w 3645082"/>
              <a:gd name="connsiteY1" fmla="*/ 1822541 h 3645082"/>
              <a:gd name="connsiteX2" fmla="*/ 1822541 w 3645082"/>
              <a:gd name="connsiteY2" fmla="*/ 3645082 h 3645082"/>
              <a:gd name="connsiteX3" fmla="*/ 0 w 3645082"/>
              <a:gd name="connsiteY3" fmla="*/ 1822541 h 3645082"/>
              <a:gd name="connsiteX4" fmla="*/ 1822541 w 3645082"/>
              <a:gd name="connsiteY4" fmla="*/ 0 h 364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082" h="3645082">
                <a:moveTo>
                  <a:pt x="1822541" y="0"/>
                </a:moveTo>
                <a:cubicBezTo>
                  <a:pt x="2829103" y="0"/>
                  <a:pt x="3645082" y="815979"/>
                  <a:pt x="3645082" y="1822541"/>
                </a:cubicBezTo>
                <a:cubicBezTo>
                  <a:pt x="3645082" y="2829103"/>
                  <a:pt x="2829103" y="3645082"/>
                  <a:pt x="1822541" y="3645082"/>
                </a:cubicBezTo>
                <a:cubicBezTo>
                  <a:pt x="815979" y="3645082"/>
                  <a:pt x="0" y="2829103"/>
                  <a:pt x="0" y="1822541"/>
                </a:cubicBezTo>
                <a:cubicBezTo>
                  <a:pt x="0" y="815979"/>
                  <a:pt x="815979" y="0"/>
                  <a:pt x="182254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บล็อกส่วนโค้ง 43">
            <a:extLst>
              <a:ext uri="{FF2B5EF4-FFF2-40B4-BE49-F238E27FC236}">
                <a16:creationId xmlns:a16="http://schemas.microsoft.com/office/drawing/2014/main" id="{BE4AF5D2-F5CF-1289-DFBA-0A22301253A2}"/>
              </a:ext>
            </a:extLst>
          </p:cNvPr>
          <p:cNvSpPr/>
          <p:nvPr/>
        </p:nvSpPr>
        <p:spPr>
          <a:xfrm rot="13974207">
            <a:off x="6003548" y="-116459"/>
            <a:ext cx="963100" cy="963100"/>
          </a:xfrm>
          <a:prstGeom prst="blockArc">
            <a:avLst>
              <a:gd name="adj1" fmla="val 6529209"/>
              <a:gd name="adj2" fmla="val 21567880"/>
              <a:gd name="adj3" fmla="val 8849"/>
            </a:avLst>
          </a:prstGeom>
          <a:solidFill>
            <a:srgbClr val="64D0DA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54" name="กลุ่ม 53">
            <a:extLst>
              <a:ext uri="{FF2B5EF4-FFF2-40B4-BE49-F238E27FC236}">
                <a16:creationId xmlns:a16="http://schemas.microsoft.com/office/drawing/2014/main" id="{5B2DDC64-1EA3-360A-6A71-B7E4E62E6337}"/>
              </a:ext>
            </a:extLst>
          </p:cNvPr>
          <p:cNvGrpSpPr/>
          <p:nvPr/>
        </p:nvGrpSpPr>
        <p:grpSpPr>
          <a:xfrm>
            <a:off x="45284" y="50692"/>
            <a:ext cx="5752010" cy="1383712"/>
            <a:chOff x="45284" y="-38208"/>
            <a:chExt cx="5752010" cy="1383712"/>
          </a:xfrm>
        </p:grpSpPr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F6D257D4-CBA6-435D-9C60-7FB4E9346B04}"/>
                </a:ext>
              </a:extLst>
            </p:cNvPr>
            <p:cNvSpPr>
              <a:spLocks/>
            </p:cNvSpPr>
            <p:nvPr/>
          </p:nvSpPr>
          <p:spPr>
            <a:xfrm>
              <a:off x="445394" y="114540"/>
              <a:ext cx="5351900" cy="75251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ดัชนีราคาอาหารของ </a:t>
              </a:r>
              <a:r>
                <a: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FAO</a:t>
              </a: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 </a:t>
              </a:r>
              <a:b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</a:b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(</a:t>
              </a:r>
              <a:r>
                <a: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FAO</a:t>
              </a: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 </a:t>
              </a:r>
              <a:r>
                <a: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Food</a:t>
              </a: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 </a:t>
              </a:r>
              <a:r>
                <a: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Price</a:t>
              </a: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 </a:t>
              </a:r>
              <a:r>
                <a: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Index</a:t>
              </a: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: </a:t>
              </a:r>
              <a:r>
                <a: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FFPI</a:t>
              </a: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12E837-F4D4-41DD-98EC-D5C87F57B10A}"/>
                </a:ext>
              </a:extLst>
            </p:cNvPr>
            <p:cNvSpPr>
              <a:spLocks/>
            </p:cNvSpPr>
            <p:nvPr/>
          </p:nvSpPr>
          <p:spPr>
            <a:xfrm>
              <a:off x="461455" y="835681"/>
              <a:ext cx="3772397" cy="432426"/>
            </a:xfrm>
            <a:prstGeom prst="rect">
              <a:avLst/>
            </a:prstGeom>
            <a:no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th-TH" sz="2600" dirty="0">
                  <a:solidFill>
                    <a:srgbClr val="065381"/>
                  </a:solidFill>
                  <a:latin typeface="Kanit SemiBold" pitchFamily="2" charset="-34"/>
                  <a:cs typeface="Kanit SemiBold" pitchFamily="2" charset="-34"/>
                </a:rPr>
                <a:t>เดือนพฤศจิกายน 2567</a:t>
              </a:r>
              <a:endParaRPr lang="en-US" sz="2600" dirty="0">
                <a:solidFill>
                  <a:srgbClr val="065381"/>
                </a:solidFill>
                <a:latin typeface="Kanit SemiBold" pitchFamily="2" charset="-34"/>
                <a:cs typeface="Kanit SemiBold" pitchFamily="2" charset="-34"/>
              </a:endParaRPr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9E8BAEF4-0217-5498-E086-F8F83A065D9C}"/>
                </a:ext>
              </a:extLst>
            </p:cNvPr>
            <p:cNvSpPr txBox="1"/>
            <p:nvPr/>
          </p:nvSpPr>
          <p:spPr>
            <a:xfrm rot="16200000" flipH="1">
              <a:off x="-446517" y="453593"/>
              <a:ext cx="1383712" cy="400110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anit Medium" pitchFamily="2" charset="-34"/>
                  <a:ea typeface="Times New Roman" panose="02020603050405020304" pitchFamily="18" charset="0"/>
                  <a:cs typeface="Kanit Medium" pitchFamily="2" charset="-34"/>
                </a:rPr>
                <a:t>NOV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Kanit Medium" pitchFamily="2" charset="-34"/>
                  <a:ea typeface="Times New Roman" panose="02020603050405020304" pitchFamily="18" charset="0"/>
                  <a:cs typeface="Kanit Medium" pitchFamily="2" charset="-34"/>
                </a:rPr>
                <a:t>  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4B2E4"/>
                  </a:solidFill>
                  <a:effectLst/>
                  <a:uLnTx/>
                  <a:uFillTx/>
                  <a:latin typeface="Kanit Medium" pitchFamily="2" charset="-34"/>
                  <a:ea typeface="Times New Roman" panose="02020603050405020304" pitchFamily="18" charset="0"/>
                  <a:cs typeface="Kanit Medium" pitchFamily="2" charset="-34"/>
                </a:rPr>
                <a:t>2024</a:t>
              </a:r>
            </a:p>
          </p:txBody>
        </p: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E80C08B-FDB7-B4AC-F4CB-634E99549D77}"/>
                </a:ext>
              </a:extLst>
            </p:cNvPr>
            <p:cNvCxnSpPr>
              <a:cxnSpLocks/>
            </p:cNvCxnSpPr>
            <p:nvPr/>
          </p:nvCxnSpPr>
          <p:spPr>
            <a:xfrm>
              <a:off x="403882" y="114227"/>
              <a:ext cx="0" cy="1082748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บล็อกส่วนโค้ง 36">
            <a:extLst>
              <a:ext uri="{FF2B5EF4-FFF2-40B4-BE49-F238E27FC236}">
                <a16:creationId xmlns:a16="http://schemas.microsoft.com/office/drawing/2014/main" id="{D54934AD-B7AA-F5F6-DFE3-47A6AF60C09F}"/>
              </a:ext>
            </a:extLst>
          </p:cNvPr>
          <p:cNvSpPr/>
          <p:nvPr/>
        </p:nvSpPr>
        <p:spPr>
          <a:xfrm rot="16200000">
            <a:off x="5912438" y="-229656"/>
            <a:ext cx="1164285" cy="1164285"/>
          </a:xfrm>
          <a:prstGeom prst="blockArc">
            <a:avLst>
              <a:gd name="adj1" fmla="val 8885100"/>
              <a:gd name="adj2" fmla="val 21567880"/>
              <a:gd name="adj3" fmla="val 8849"/>
            </a:avLst>
          </a:prstGeom>
          <a:solidFill>
            <a:srgbClr val="34B2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6" name="บล็อกส่วนโค้ง 25">
            <a:extLst>
              <a:ext uri="{FF2B5EF4-FFF2-40B4-BE49-F238E27FC236}">
                <a16:creationId xmlns:a16="http://schemas.microsoft.com/office/drawing/2014/main" id="{98E9FE5D-EBCE-DB2B-E4A1-6991023652E4}"/>
              </a:ext>
            </a:extLst>
          </p:cNvPr>
          <p:cNvSpPr/>
          <p:nvPr/>
        </p:nvSpPr>
        <p:spPr>
          <a:xfrm rot="16200000">
            <a:off x="5832455" y="-321120"/>
            <a:ext cx="1327188" cy="1327188"/>
          </a:xfrm>
          <a:prstGeom prst="blockArc">
            <a:avLst>
              <a:gd name="adj1" fmla="val 10800000"/>
              <a:gd name="adj2" fmla="val 21567880"/>
              <a:gd name="adj3" fmla="val 8849"/>
            </a:avLst>
          </a:prstGeom>
          <a:solidFill>
            <a:srgbClr val="0653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63" name="กลุ่ม 62">
            <a:extLst>
              <a:ext uri="{FF2B5EF4-FFF2-40B4-BE49-F238E27FC236}">
                <a16:creationId xmlns:a16="http://schemas.microsoft.com/office/drawing/2014/main" id="{A0803589-4E40-EC9B-9BF5-71B788C146CA}"/>
              </a:ext>
            </a:extLst>
          </p:cNvPr>
          <p:cNvGrpSpPr/>
          <p:nvPr/>
        </p:nvGrpSpPr>
        <p:grpSpPr>
          <a:xfrm>
            <a:off x="138300" y="1286226"/>
            <a:ext cx="6710257" cy="2397467"/>
            <a:chOff x="138300" y="1266270"/>
            <a:chExt cx="6710257" cy="2397467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2AD2244D-2507-4624-8E0C-FCF7E4881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953" y="1266270"/>
              <a:ext cx="34683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ดัชนีราคาอาหารของ </a:t>
              </a:r>
              <a:r>
                <a:rPr kumimoji="0" lang="en-US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FAO </a:t>
              </a:r>
              <a:r>
                <a:rPr kumimoji="0" lang="th-TH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ปี 2564–2567</a:t>
              </a:r>
              <a:br>
                <a:rPr kumimoji="0" lang="en-US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</a:br>
              <a:r>
                <a:rPr kumimoji="0" lang="th-TH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(ปีฐาน</a:t>
              </a:r>
              <a:r>
                <a:rPr kumimoji="0" lang="en-US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2</a:t>
              </a:r>
              <a:r>
                <a:rPr kumimoji="0" lang="th-TH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557–</a:t>
              </a:r>
              <a:r>
                <a:rPr kumimoji="0" lang="en-US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2</a:t>
              </a:r>
              <a:r>
                <a:rPr kumimoji="0" lang="th-TH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559)</a:t>
              </a:r>
              <a:endPara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6538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aphicFrame>
          <p:nvGraphicFramePr>
            <p:cNvPr id="41" name="Chart 40">
              <a:extLst>
                <a:ext uri="{FF2B5EF4-FFF2-40B4-BE49-F238E27FC236}">
                  <a16:creationId xmlns:a16="http://schemas.microsoft.com/office/drawing/2014/main" id="{3A00FBA3-6080-4EE8-B4BF-B86563F58E9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07745960"/>
                </p:ext>
              </p:extLst>
            </p:nvPr>
          </p:nvGraphicFramePr>
          <p:xfrm>
            <a:off x="3255927" y="1695734"/>
            <a:ext cx="3592630" cy="19680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357A86-662D-4263-ABE0-6ADFE50D461A}"/>
                </a:ext>
              </a:extLst>
            </p:cNvPr>
            <p:cNvSpPr>
              <a:spLocks/>
            </p:cNvSpPr>
            <p:nvPr/>
          </p:nvSpPr>
          <p:spPr>
            <a:xfrm>
              <a:off x="138300" y="1559642"/>
              <a:ext cx="3117627" cy="170816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Ins="91440" rtlCol="0" anchor="ctr">
              <a:spAutoFit/>
            </a:bodyPr>
            <a:lstStyle/>
            <a:p>
              <a:pPr algn="thaiDist"/>
              <a:r>
                <a:rPr lang="th-TH" sz="15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ดัชนีราคาอาหารของ </a:t>
              </a:r>
              <a:r>
                <a:rPr lang="en-US" sz="15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FAO</a:t>
              </a:r>
              <a:r>
                <a:rPr lang="th-TH" sz="15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ในเดือนพฤศจิกายน 2567 อยู่ที่</a:t>
              </a:r>
              <a:r>
                <a:rPr lang="th-TH" sz="1500" spc="-3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 127.5 ซึ่งสูงสุดนับตั้งแต่เดือนเมษายน 2566 เป็นต้นมา </a:t>
              </a:r>
              <a:r>
                <a:rPr lang="th-TH" sz="15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โดยเพิ่มขึ้นร้อยละ 0.5 เมื่อเทียบกับเดือนตุลาคม 2567 </a:t>
              </a:r>
              <a:br>
                <a:rPr lang="en-US" sz="15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5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ซึ่งอยู่ที่ระดับ 126.9 และเพิ่มขึ้นร้อยละ 5.7 เมื่อเทียบกับเดือนพฤศจิกายน 2566 ซึ่งอยู่ที่ระดับ 120.6 โดยกลุ่มสินค้า</a:t>
              </a:r>
              <a:br>
                <a:rPr lang="en-US" sz="15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5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ที่มีราคาเพิ่มขึ้น ได้แก่ ผลิตภัณฑ์นม และน้ำมันพืช สำหรับสินค้าที่มีราคาลดลง ได้แก่ เนื้อสัตว์ ธัญพืช และน้ำตาล</a:t>
              </a:r>
              <a:endParaRPr lang="en-US" sz="1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C8A1082-76E6-4334-931A-EBF8825FA02F}"/>
              </a:ext>
            </a:extLst>
          </p:cNvPr>
          <p:cNvSpPr>
            <a:spLocks/>
          </p:cNvSpPr>
          <p:nvPr/>
        </p:nvSpPr>
        <p:spPr>
          <a:xfrm>
            <a:off x="3475579" y="4265196"/>
            <a:ext cx="3302983" cy="5100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prstClr val="black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E6F571-3B42-4FE2-AE51-9383BB55B88C}"/>
              </a:ext>
            </a:extLst>
          </p:cNvPr>
          <p:cNvSpPr>
            <a:spLocks/>
          </p:cNvSpPr>
          <p:nvPr/>
        </p:nvSpPr>
        <p:spPr>
          <a:xfrm>
            <a:off x="77868" y="4259003"/>
            <a:ext cx="3310128" cy="51063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C53A8E-C692-4E91-A47A-51FF1D78F617}"/>
              </a:ext>
            </a:extLst>
          </p:cNvPr>
          <p:cNvSpPr>
            <a:spLocks/>
          </p:cNvSpPr>
          <p:nvPr/>
        </p:nvSpPr>
        <p:spPr>
          <a:xfrm>
            <a:off x="111715" y="4992332"/>
            <a:ext cx="6625108" cy="296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5D7E28-94C3-423D-8053-0B499856AFD1}"/>
              </a:ext>
            </a:extLst>
          </p:cNvPr>
          <p:cNvSpPr txBox="1">
            <a:spLocks/>
          </p:cNvSpPr>
          <p:nvPr/>
        </p:nvSpPr>
        <p:spPr>
          <a:xfrm>
            <a:off x="3492493" y="4849625"/>
            <a:ext cx="3265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3363" algn="thaiDist">
              <a:buFont typeface="Wingdings" pitchFamily="2" charset="2"/>
              <a:buChar char="q"/>
              <a:defRPr/>
            </a:pP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ดัชนีราคาผลิตภัณฑ์นม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ในเดือนพฤศจิกายน 2567 อยู่ที่ระดับ 139.9 เพิ่มขึ้นร้อยละ 0.6 เมื่อเทียบกับเดือนตุลาคม 2567 ซึ่งอยู่ที่ระดับ 139.0 และเพิ่มขึ้นร้อยละ 20.1 เมื่อเทียบกับเดือนพฤศจิกายน 2566 ซึ่งอยู่ที่ระดับ 116.5 โดย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ราคานมผง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 เนื่องจากทั่วโลกมีความต้องการเพิ่มขึ้น และผลผลิตนมในยุโรปตะวันตกลดลงตามฤดูกาล แม้ว่าจะมี</a:t>
            </a:r>
            <a:b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การผลิตนมในโอเชียเนียเพิ่มขึ้นตามฤดูกาล ด้าน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ราคาเนยปรับตัว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เพิ่มขึ้นติดต่อกันเป็นเดือนที่สิบสี่ ซึ่งเป็นสถิติใหม่สูงสุด เนื่องจากความต้องการใช้ทั้งภายในประเทศและต่างประเทศเพิ่มขึ้น ขณะที่ปริมาณสินค้าคงคลัง</a:t>
            </a:r>
            <a:b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ในยุโรปตะวันตกมีจำกัด ด้าน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ราคาเนยแข็ง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 เนื่องจากปริมาณผลผลิตมีจำกัด ในขณะที่มีความต้องการนำเข้าเพิ่มขึ้น </a:t>
            </a:r>
          </a:p>
        </p:txBody>
      </p:sp>
      <p:grpSp>
        <p:nvGrpSpPr>
          <p:cNvPr id="1082" name="กลุ่ม 1081">
            <a:extLst>
              <a:ext uri="{FF2B5EF4-FFF2-40B4-BE49-F238E27FC236}">
                <a16:creationId xmlns:a16="http://schemas.microsoft.com/office/drawing/2014/main" id="{13D27A05-B7F7-DC61-722B-3ED6147DF40E}"/>
              </a:ext>
            </a:extLst>
          </p:cNvPr>
          <p:cNvGrpSpPr/>
          <p:nvPr/>
        </p:nvGrpSpPr>
        <p:grpSpPr>
          <a:xfrm>
            <a:off x="560405" y="7425118"/>
            <a:ext cx="2345054" cy="398101"/>
            <a:chOff x="611281" y="7352548"/>
            <a:chExt cx="2345054" cy="3981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40DA26-7B0C-464E-9E70-A5115687464C}"/>
                </a:ext>
              </a:extLst>
            </p:cNvPr>
            <p:cNvSpPr txBox="1">
              <a:spLocks/>
            </p:cNvSpPr>
            <p:nvPr/>
          </p:nvSpPr>
          <p:spPr>
            <a:xfrm>
              <a:off x="611281" y="7352549"/>
              <a:ext cx="1097280" cy="398100"/>
            </a:xfrm>
            <a:prstGeom prst="roundRect">
              <a:avLst>
                <a:gd name="adj" fmla="val 0"/>
              </a:avLst>
            </a:prstGeom>
            <a:solidFill>
              <a:srgbClr val="C00000">
                <a:alpha val="16000"/>
              </a:srgbClr>
            </a:solidFill>
            <a:ln w="19050" cmpd="sng">
              <a:noFill/>
            </a:ln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solidFill>
                    <a:srgbClr val="C00000"/>
                  </a:solidFill>
                  <a:latin typeface="Kanit Medium" pitchFamily="2" charset="-34"/>
                  <a:ea typeface="Times New Roman" panose="02020603050405020304" pitchFamily="18" charset="0"/>
                  <a:cs typeface="Kanit Medium" pitchFamily="2" charset="-34"/>
                </a:defRPr>
              </a:lvl1pPr>
            </a:lstStyle>
            <a:p>
              <a:r>
                <a:rPr lang="th-TH" dirty="0"/>
                <a:t>-</a:t>
              </a:r>
              <a:r>
                <a:rPr lang="en-US" dirty="0"/>
                <a:t>0.</a:t>
              </a:r>
              <a:r>
                <a:rPr lang="th-TH" dirty="0"/>
                <a:t>8</a:t>
              </a:r>
              <a:r>
                <a:rPr lang="en-US" dirty="0"/>
                <a:t>%</a:t>
              </a:r>
              <a:r>
                <a:rPr lang="th-TH" dirty="0"/>
                <a:t> </a:t>
              </a:r>
              <a:r>
                <a:rPr lang="en-US" dirty="0"/>
                <a:t>(MoM)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F90731-D621-47C3-B14E-E6C36F034A4A}"/>
                </a:ext>
              </a:extLst>
            </p:cNvPr>
            <p:cNvSpPr txBox="1">
              <a:spLocks/>
            </p:cNvSpPr>
            <p:nvPr/>
          </p:nvSpPr>
          <p:spPr>
            <a:xfrm>
              <a:off x="1859055" y="7352548"/>
              <a:ext cx="1097280" cy="398100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16000"/>
              </a:srgbClr>
            </a:solidFill>
            <a:ln w="19050" cmpd="sng">
              <a:noFill/>
            </a:ln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solidFill>
                    <a:srgbClr val="00B050"/>
                  </a:solidFill>
                  <a:latin typeface="Kanit Light" pitchFamily="2" charset="-34"/>
                  <a:ea typeface="Times New Roman" panose="02020603050405020304" pitchFamily="18" charset="0"/>
                  <a:cs typeface="Kanit Light" pitchFamily="2" charset="-34"/>
                </a:defRPr>
              </a:lvl1pPr>
            </a:lstStyle>
            <a:p>
              <a:r>
                <a:rPr lang="th-TH" dirty="0">
                  <a:latin typeface="Kanit Medium" pitchFamily="2" charset="-34"/>
                  <a:cs typeface="Kanit Medium" pitchFamily="2" charset="-34"/>
                </a:rPr>
                <a:t>+5.9</a:t>
              </a:r>
              <a:r>
                <a:rPr lang="en-US" dirty="0">
                  <a:latin typeface="Kanit Medium" pitchFamily="2" charset="-34"/>
                  <a:cs typeface="Kanit Medium" pitchFamily="2" charset="-34"/>
                </a:rPr>
                <a:t>%</a:t>
              </a:r>
              <a:r>
                <a:rPr lang="th-TH" dirty="0">
                  <a:latin typeface="Kanit Medium" pitchFamily="2" charset="-34"/>
                  <a:cs typeface="Kanit Medium" pitchFamily="2" charset="-34"/>
                </a:rPr>
                <a:t> </a:t>
              </a:r>
              <a:r>
                <a:rPr lang="en-US" dirty="0">
                  <a:latin typeface="Kanit Medium" pitchFamily="2" charset="-34"/>
                  <a:cs typeface="Kanit Medium" pitchFamily="2" charset="-34"/>
                </a:rPr>
                <a:t>(YoY)</a:t>
              </a:r>
            </a:p>
          </p:txBody>
        </p:sp>
      </p:grpSp>
      <p:grpSp>
        <p:nvGrpSpPr>
          <p:cNvPr id="1083" name="กลุ่ม 1082">
            <a:extLst>
              <a:ext uri="{FF2B5EF4-FFF2-40B4-BE49-F238E27FC236}">
                <a16:creationId xmlns:a16="http://schemas.microsoft.com/office/drawing/2014/main" id="{F87D187A-774B-7E34-CD65-37DB6631165C}"/>
              </a:ext>
            </a:extLst>
          </p:cNvPr>
          <p:cNvGrpSpPr/>
          <p:nvPr/>
        </p:nvGrpSpPr>
        <p:grpSpPr>
          <a:xfrm>
            <a:off x="3953691" y="7423618"/>
            <a:ext cx="2346759" cy="399600"/>
            <a:chOff x="3991478" y="7351048"/>
            <a:chExt cx="2346759" cy="3996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32140B-54E2-478D-92EB-7FACBF05BC2C}"/>
                </a:ext>
              </a:extLst>
            </p:cNvPr>
            <p:cNvSpPr txBox="1">
              <a:spLocks/>
            </p:cNvSpPr>
            <p:nvPr/>
          </p:nvSpPr>
          <p:spPr>
            <a:xfrm>
              <a:off x="3991478" y="7351048"/>
              <a:ext cx="1098000" cy="399600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16000"/>
              </a:srgbClr>
            </a:solidFill>
            <a:ln w="19050" cmpd="sng">
              <a:noFill/>
            </a:ln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solidFill>
                    <a:srgbClr val="00B050"/>
                  </a:solidFill>
                  <a:latin typeface="Kanit Medium" pitchFamily="2" charset="-34"/>
                  <a:ea typeface="Times New Roman" panose="02020603050405020304" pitchFamily="18" charset="0"/>
                  <a:cs typeface="Kanit Medium" pitchFamily="2" charset="-34"/>
                </a:defRPr>
              </a:lvl1pPr>
            </a:lstStyle>
            <a:p>
              <a:r>
                <a:rPr lang="th-TH" dirty="0"/>
                <a:t>+0.6</a:t>
              </a:r>
              <a:r>
                <a:rPr lang="en-US" dirty="0"/>
                <a:t>%</a:t>
              </a:r>
              <a:r>
                <a:rPr lang="th-TH" dirty="0"/>
                <a:t> </a:t>
              </a:r>
              <a:r>
                <a:rPr lang="en-US" dirty="0"/>
                <a:t>(MoM)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AF12F8-E3CC-48F3-9C83-0CAFB826BE00}"/>
                </a:ext>
              </a:extLst>
            </p:cNvPr>
            <p:cNvSpPr txBox="1">
              <a:spLocks/>
            </p:cNvSpPr>
            <p:nvPr/>
          </p:nvSpPr>
          <p:spPr>
            <a:xfrm>
              <a:off x="5240237" y="7351048"/>
              <a:ext cx="1098000" cy="399600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16000"/>
              </a:srgbClr>
            </a:solidFill>
            <a:ln w="19050" cmpd="sng">
              <a:noFill/>
            </a:ln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solidFill>
                    <a:srgbClr val="00B050"/>
                  </a:solidFill>
                  <a:latin typeface="Kanit Light" pitchFamily="2" charset="-34"/>
                  <a:ea typeface="Times New Roman" panose="02020603050405020304" pitchFamily="18" charset="0"/>
                  <a:cs typeface="Kanit Light" pitchFamily="2" charset="-34"/>
                </a:defRPr>
              </a:lvl1pPr>
            </a:lstStyle>
            <a:p>
              <a:r>
                <a:rPr lang="en-US" dirty="0">
                  <a:latin typeface="Kanit Medium" pitchFamily="2" charset="-34"/>
                  <a:cs typeface="Kanit Medium" pitchFamily="2" charset="-34"/>
                </a:rPr>
                <a:t>+</a:t>
              </a:r>
              <a:r>
                <a:rPr lang="th-TH" dirty="0">
                  <a:latin typeface="Kanit Medium" pitchFamily="2" charset="-34"/>
                  <a:cs typeface="Kanit Medium" pitchFamily="2" charset="-34"/>
                </a:rPr>
                <a:t>20.1</a:t>
              </a:r>
              <a:r>
                <a:rPr lang="en-US" dirty="0">
                  <a:latin typeface="Kanit Medium" pitchFamily="2" charset="-34"/>
                  <a:cs typeface="Kanit Medium" pitchFamily="2" charset="-34"/>
                </a:rPr>
                <a:t>%</a:t>
              </a:r>
              <a:r>
                <a:rPr lang="th-TH" dirty="0">
                  <a:latin typeface="Kanit Medium" pitchFamily="2" charset="-34"/>
                  <a:cs typeface="Kanit Medium" pitchFamily="2" charset="-34"/>
                </a:rPr>
                <a:t> </a:t>
              </a:r>
              <a:r>
                <a:rPr lang="en-US" dirty="0">
                  <a:latin typeface="Kanit Medium" pitchFamily="2" charset="-34"/>
                  <a:cs typeface="Kanit Medium" pitchFamily="2" charset="-34"/>
                </a:rPr>
                <a:t>(YoY)</a:t>
              </a:r>
              <a:r>
                <a:rPr lang="th-TH" dirty="0">
                  <a:latin typeface="Kanit Medium" pitchFamily="2" charset="-34"/>
                  <a:cs typeface="Kanit Medium" pitchFamily="2" charset="-34"/>
                </a:rPr>
                <a:t> </a:t>
              </a:r>
              <a:endParaRPr lang="en-US" dirty="0">
                <a:latin typeface="Kanit Medium" pitchFamily="2" charset="-34"/>
                <a:cs typeface="Kanit Medium" pitchFamily="2" charset="-34"/>
              </a:endParaRPr>
            </a:p>
          </p:txBody>
        </p:sp>
      </p:grpSp>
      <p:sp>
        <p:nvSpPr>
          <p:cNvPr id="4" name="TextBox 23">
            <a:extLst>
              <a:ext uri="{FF2B5EF4-FFF2-40B4-BE49-F238E27FC236}">
                <a16:creationId xmlns:a16="http://schemas.microsoft.com/office/drawing/2014/main" id="{76F25AC2-FEED-56F2-7203-7B7ED7366614}"/>
              </a:ext>
            </a:extLst>
          </p:cNvPr>
          <p:cNvSpPr txBox="1">
            <a:spLocks/>
          </p:cNvSpPr>
          <p:nvPr/>
        </p:nvSpPr>
        <p:spPr>
          <a:xfrm>
            <a:off x="94071" y="4849625"/>
            <a:ext cx="3264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3363" algn="thaiDist">
              <a:buFont typeface="Wingdings" panose="05000000000000000000" pitchFamily="2" charset="2"/>
              <a:buChar char="q"/>
              <a:defRPr/>
            </a:pP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ดัชนีราคาเนื้อสัตว์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ในเดือนพฤศจิกายน 2567 อยู่ที่ระดับ 118.1 ลดลงร้อยละ 0.8 เมื่อเทียบกับเดือนตุลาคม 2567 ซึ่งอยู่ที่ระดับ 119.1 </a:t>
            </a:r>
            <a:b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แต่เพิ่มขึ้นร้อยละ 5.9 เมื่อเทียบกับเดือนพฤศจิกายน 2566 ซึ่งอยู่ที่ระดับ </a:t>
            </a:r>
            <a:r>
              <a:rPr lang="th-TH" sz="125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111.6 โดย</a:t>
            </a:r>
            <a:r>
              <a:rPr lang="th-TH" sz="125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ราคาเนื้อสุกร</a:t>
            </a:r>
            <a:r>
              <a:rPr lang="th-TH" sz="125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ลดลงติดต่อกันเป็นเดือนที่ห้า เนื่องจากสหภาพยุโรป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มีปริมาณผลผลิตสุกรเป็นจำนวนมาก ขณะที่ความต้องการในประเทศผู้ผลิตและทั่วโลกลดลงอย่างต่อเนื่อง ด้าน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ราคาเนื้อแกะ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เนื่องจาก</a:t>
            </a:r>
            <a:b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ประเทศผู้ผลิตหลักมีค่าเงินแข็งขึ้น แม้ว่าจะมีความต้องการจากต่างประเทศเพิ่มขึ้นก็ตาม 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ราคาเนื้อสัตว์ปีก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เนื่องจากประเทศผู้ผลิตหลักมีปริมาณผลผลิตที่พร้อมส่งออกเพิ่มขึ้น ส่วน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ราคาเนื้อวัว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ยังคงทรงตัว </a:t>
            </a:r>
            <a:b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โดยราคาเนื้อวัวของบราซิลเพิ่มขึ้นอย่างรวดเร็วจากความต้องการทั่วโลกที่เพิ่มขึ้น </a:t>
            </a:r>
            <a:r>
              <a:rPr lang="th-TH" sz="125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ขณะที่ราคาเนื้อวัวในออสเตรเลียลดลง เนื่องจากสหรัฐอเมริกามีความต้องการ ลดลง</a:t>
            </a:r>
          </a:p>
        </p:txBody>
      </p:sp>
      <p:grpSp>
        <p:nvGrpSpPr>
          <p:cNvPr id="1069" name="กลุ่ม 1068">
            <a:extLst>
              <a:ext uri="{FF2B5EF4-FFF2-40B4-BE49-F238E27FC236}">
                <a16:creationId xmlns:a16="http://schemas.microsoft.com/office/drawing/2014/main" id="{8CE15B14-BDBE-C095-CFBF-B37FCD8F2B45}"/>
              </a:ext>
            </a:extLst>
          </p:cNvPr>
          <p:cNvGrpSpPr/>
          <p:nvPr/>
        </p:nvGrpSpPr>
        <p:grpSpPr>
          <a:xfrm>
            <a:off x="84402" y="4210782"/>
            <a:ext cx="3299057" cy="622071"/>
            <a:chOff x="84402" y="4138212"/>
            <a:chExt cx="3299057" cy="622071"/>
          </a:xfrm>
        </p:grpSpPr>
        <p:sp>
          <p:nvSpPr>
            <p:cNvPr id="1050" name="สี่เหลี่ยมผืนผ้า 1049">
              <a:extLst>
                <a:ext uri="{FF2B5EF4-FFF2-40B4-BE49-F238E27FC236}">
                  <a16:creationId xmlns:a16="http://schemas.microsoft.com/office/drawing/2014/main" id="{2B3253BE-741F-E737-C1FF-62C1B7F4F7ED}"/>
                </a:ext>
              </a:extLst>
            </p:cNvPr>
            <p:cNvSpPr/>
            <p:nvPr/>
          </p:nvSpPr>
          <p:spPr>
            <a:xfrm>
              <a:off x="381007" y="4198574"/>
              <a:ext cx="3002452" cy="4975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051" name="TextBox 13">
              <a:extLst>
                <a:ext uri="{FF2B5EF4-FFF2-40B4-BE49-F238E27FC236}">
                  <a16:creationId xmlns:a16="http://schemas.microsoft.com/office/drawing/2014/main" id="{B0AB7E8F-4193-92C9-4ECA-F5A7EBF1F1BA}"/>
                </a:ext>
              </a:extLst>
            </p:cNvPr>
            <p:cNvSpPr txBox="1">
              <a:spLocks/>
            </p:cNvSpPr>
            <p:nvPr/>
          </p:nvSpPr>
          <p:spPr>
            <a:xfrm>
              <a:off x="760371" y="4198833"/>
              <a:ext cx="2155337" cy="540213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anit Medium" pitchFamily="2" charset="-34"/>
                  <a:cs typeface="Kanit Medium" pitchFamily="2" charset="-34"/>
                </a:rPr>
                <a:t>ดัชนีราคาเนื้อสัตว์ </a:t>
              </a:r>
            </a:p>
            <a:p>
              <a:pPr marL="0" marR="0" lvl="0" indent="0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anit Medium" pitchFamily="2" charset="-34"/>
                  <a:cs typeface="Kanit Medium" pitchFamily="2" charset="-34"/>
                </a:rPr>
                <a:t>(Meat Price Index)</a:t>
              </a:r>
            </a:p>
          </p:txBody>
        </p:sp>
        <p:grpSp>
          <p:nvGrpSpPr>
            <p:cNvPr id="1068" name="กลุ่ม 1067">
              <a:extLst>
                <a:ext uri="{FF2B5EF4-FFF2-40B4-BE49-F238E27FC236}">
                  <a16:creationId xmlns:a16="http://schemas.microsoft.com/office/drawing/2014/main" id="{8AE294D5-6D17-D6F9-2636-61079EACA6D4}"/>
                </a:ext>
              </a:extLst>
            </p:cNvPr>
            <p:cNvGrpSpPr/>
            <p:nvPr/>
          </p:nvGrpSpPr>
          <p:grpSpPr>
            <a:xfrm>
              <a:off x="84402" y="4138212"/>
              <a:ext cx="622071" cy="622071"/>
              <a:chOff x="138300" y="4138212"/>
              <a:chExt cx="622071" cy="622071"/>
            </a:xfrm>
          </p:grpSpPr>
          <p:grpSp>
            <p:nvGrpSpPr>
              <p:cNvPr id="1057" name="กลุ่ม 1056">
                <a:extLst>
                  <a:ext uri="{FF2B5EF4-FFF2-40B4-BE49-F238E27FC236}">
                    <a16:creationId xmlns:a16="http://schemas.microsoft.com/office/drawing/2014/main" id="{AFD7A0C2-3371-2637-B838-38A6976DBFD6}"/>
                  </a:ext>
                </a:extLst>
              </p:cNvPr>
              <p:cNvGrpSpPr/>
              <p:nvPr/>
            </p:nvGrpSpPr>
            <p:grpSpPr>
              <a:xfrm>
                <a:off x="138300" y="4138212"/>
                <a:ext cx="622071" cy="622071"/>
                <a:chOff x="7901558" y="2899842"/>
                <a:chExt cx="932154" cy="932154"/>
              </a:xfrm>
            </p:grpSpPr>
            <p:sp>
              <p:nvSpPr>
                <p:cNvPr id="1056" name="วงรี 1055">
                  <a:extLst>
                    <a:ext uri="{FF2B5EF4-FFF2-40B4-BE49-F238E27FC236}">
                      <a16:creationId xmlns:a16="http://schemas.microsoft.com/office/drawing/2014/main" id="{09A456D3-7CB2-6C0A-71FE-2A7D9699D28B}"/>
                    </a:ext>
                  </a:extLst>
                </p:cNvPr>
                <p:cNvSpPr/>
                <p:nvPr/>
              </p:nvSpPr>
              <p:spPr>
                <a:xfrm>
                  <a:off x="7901558" y="2899842"/>
                  <a:ext cx="932154" cy="93215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55" name="วงรี 1054">
                  <a:extLst>
                    <a:ext uri="{FF2B5EF4-FFF2-40B4-BE49-F238E27FC236}">
                      <a16:creationId xmlns:a16="http://schemas.microsoft.com/office/drawing/2014/main" id="{CDD3EEAB-B94F-E41C-B21F-0E2977D8C5FA}"/>
                    </a:ext>
                  </a:extLst>
                </p:cNvPr>
                <p:cNvSpPr/>
                <p:nvPr/>
              </p:nvSpPr>
              <p:spPr>
                <a:xfrm>
                  <a:off x="7965204" y="2963488"/>
                  <a:ext cx="804863" cy="804863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065381"/>
                    </a:gs>
                    <a:gs pos="0">
                      <a:srgbClr val="0769A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pic>
            <p:nvPicPr>
              <p:cNvPr id="1052" name="รูปภาพ 1051">
                <a:extLst>
                  <a:ext uri="{FF2B5EF4-FFF2-40B4-BE49-F238E27FC236}">
                    <a16:creationId xmlns:a16="http://schemas.microsoft.com/office/drawing/2014/main" id="{740D1DC8-6B83-E553-C655-AEBA12C6F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324" y="4224558"/>
                <a:ext cx="392400" cy="392400"/>
              </a:xfrm>
              <a:prstGeom prst="rect">
                <a:avLst/>
              </a:prstGeom>
            </p:spPr>
          </p:pic>
        </p:grpSp>
      </p:grpSp>
      <p:grpSp>
        <p:nvGrpSpPr>
          <p:cNvPr id="1070" name="กลุ่ม 1069">
            <a:extLst>
              <a:ext uri="{FF2B5EF4-FFF2-40B4-BE49-F238E27FC236}">
                <a16:creationId xmlns:a16="http://schemas.microsoft.com/office/drawing/2014/main" id="{A7A29D16-3444-A834-4D44-7B5CEBB910DE}"/>
              </a:ext>
            </a:extLst>
          </p:cNvPr>
          <p:cNvGrpSpPr/>
          <p:nvPr/>
        </p:nvGrpSpPr>
        <p:grpSpPr>
          <a:xfrm>
            <a:off x="3481378" y="4210782"/>
            <a:ext cx="3299057" cy="622071"/>
            <a:chOff x="84402" y="4138212"/>
            <a:chExt cx="3299057" cy="622071"/>
          </a:xfrm>
        </p:grpSpPr>
        <p:sp>
          <p:nvSpPr>
            <p:cNvPr id="1071" name="สี่เหลี่ยมผืนผ้า 1070">
              <a:extLst>
                <a:ext uri="{FF2B5EF4-FFF2-40B4-BE49-F238E27FC236}">
                  <a16:creationId xmlns:a16="http://schemas.microsoft.com/office/drawing/2014/main" id="{EB354068-DD1F-10BC-D698-82847787126C}"/>
                </a:ext>
              </a:extLst>
            </p:cNvPr>
            <p:cNvSpPr/>
            <p:nvPr/>
          </p:nvSpPr>
          <p:spPr>
            <a:xfrm>
              <a:off x="381007" y="4198574"/>
              <a:ext cx="3002452" cy="497539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072" name="TextBox 13">
              <a:extLst>
                <a:ext uri="{FF2B5EF4-FFF2-40B4-BE49-F238E27FC236}">
                  <a16:creationId xmlns:a16="http://schemas.microsoft.com/office/drawing/2014/main" id="{CF0F725C-C2C9-0F24-21D8-4FEFE0CEA616}"/>
                </a:ext>
              </a:extLst>
            </p:cNvPr>
            <p:cNvSpPr txBox="1">
              <a:spLocks/>
            </p:cNvSpPr>
            <p:nvPr/>
          </p:nvSpPr>
          <p:spPr>
            <a:xfrm>
              <a:off x="760371" y="4198833"/>
              <a:ext cx="2155337" cy="540213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anit Medium" pitchFamily="2" charset="-34"/>
                  <a:cs typeface="Kanit Medium" pitchFamily="2" charset="-34"/>
                </a:rPr>
                <a:t>ดัชนีราคาผลิตภัณฑ์นม</a:t>
              </a:r>
            </a:p>
            <a:p>
              <a:pPr marL="0" marR="0" lvl="0" indent="0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anit Medium" pitchFamily="2" charset="-34"/>
                  <a:cs typeface="Kanit Medium" pitchFamily="2" charset="-34"/>
                </a:rPr>
                <a:t>(Dairy Price Index)</a:t>
              </a:r>
            </a:p>
          </p:txBody>
        </p:sp>
        <p:grpSp>
          <p:nvGrpSpPr>
            <p:cNvPr id="1074" name="กลุ่ม 1073">
              <a:extLst>
                <a:ext uri="{FF2B5EF4-FFF2-40B4-BE49-F238E27FC236}">
                  <a16:creationId xmlns:a16="http://schemas.microsoft.com/office/drawing/2014/main" id="{A3F010C0-739E-3B79-0D05-FA4A014B1A17}"/>
                </a:ext>
              </a:extLst>
            </p:cNvPr>
            <p:cNvGrpSpPr/>
            <p:nvPr/>
          </p:nvGrpSpPr>
          <p:grpSpPr>
            <a:xfrm>
              <a:off x="84402" y="4138212"/>
              <a:ext cx="622071" cy="622071"/>
              <a:chOff x="7901558" y="2899842"/>
              <a:chExt cx="932154" cy="932154"/>
            </a:xfrm>
          </p:grpSpPr>
          <p:sp>
            <p:nvSpPr>
              <p:cNvPr id="1076" name="วงรี 1075">
                <a:extLst>
                  <a:ext uri="{FF2B5EF4-FFF2-40B4-BE49-F238E27FC236}">
                    <a16:creationId xmlns:a16="http://schemas.microsoft.com/office/drawing/2014/main" id="{27BA1D17-4C28-38DD-95AE-069EBC790F33}"/>
                  </a:ext>
                </a:extLst>
              </p:cNvPr>
              <p:cNvSpPr/>
              <p:nvPr/>
            </p:nvSpPr>
            <p:spPr>
              <a:xfrm>
                <a:off x="7901558" y="2899842"/>
                <a:ext cx="932154" cy="932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77" name="วงรี 1076">
                <a:extLst>
                  <a:ext uri="{FF2B5EF4-FFF2-40B4-BE49-F238E27FC236}">
                    <a16:creationId xmlns:a16="http://schemas.microsoft.com/office/drawing/2014/main" id="{9061AACE-F552-77BA-5F25-53BFEAF21E7A}"/>
                  </a:ext>
                </a:extLst>
              </p:cNvPr>
              <p:cNvSpPr/>
              <p:nvPr/>
            </p:nvSpPr>
            <p:spPr>
              <a:xfrm>
                <a:off x="7965204" y="2963488"/>
                <a:ext cx="804863" cy="804863"/>
              </a:xfrm>
              <a:prstGeom prst="ellipse">
                <a:avLst/>
              </a:prstGeom>
              <a:gradFill>
                <a:gsLst>
                  <a:gs pos="100000">
                    <a:srgbClr val="34B2E4"/>
                  </a:gs>
                  <a:gs pos="0">
                    <a:srgbClr val="64C4E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1048" name="รูปภาพ 1047">
            <a:extLst>
              <a:ext uri="{FF2B5EF4-FFF2-40B4-BE49-F238E27FC236}">
                <a16:creationId xmlns:a16="http://schemas.microsoft.com/office/drawing/2014/main" id="{2FC06044-EBA8-CCB5-B0AB-B4092BE34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812" y="4327522"/>
            <a:ext cx="392400" cy="392400"/>
          </a:xfrm>
          <a:prstGeom prst="rect">
            <a:avLst/>
          </a:prstGeom>
        </p:spPr>
      </p:pic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88D17719-23D2-671D-EEE3-C728545A96DA}"/>
              </a:ext>
            </a:extLst>
          </p:cNvPr>
          <p:cNvGrpSpPr/>
          <p:nvPr/>
        </p:nvGrpSpPr>
        <p:grpSpPr>
          <a:xfrm>
            <a:off x="77565" y="9551338"/>
            <a:ext cx="6702870" cy="278608"/>
            <a:chOff x="77565" y="9551338"/>
            <a:chExt cx="6702870" cy="278608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3D78A962-A2BA-79A3-F372-6DC10E73A84D}"/>
                </a:ext>
              </a:extLst>
            </p:cNvPr>
            <p:cNvSpPr/>
            <p:nvPr/>
          </p:nvSpPr>
          <p:spPr>
            <a:xfrm>
              <a:off x="77565" y="9551338"/>
              <a:ext cx="6235119" cy="278608"/>
            </a:xfrm>
            <a:prstGeom prst="rect">
              <a:avLst/>
            </a:prstGeom>
            <a:solidFill>
              <a:srgbClr val="64D0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1DAF9730-729A-39B5-BCE0-A041221E2916}"/>
                </a:ext>
              </a:extLst>
            </p:cNvPr>
            <p:cNvSpPr/>
            <p:nvPr/>
          </p:nvSpPr>
          <p:spPr>
            <a:xfrm>
              <a:off x="6364302" y="9551338"/>
              <a:ext cx="416133" cy="278608"/>
            </a:xfrm>
            <a:prstGeom prst="rect">
              <a:avLst/>
            </a:prstGeom>
            <a:solidFill>
              <a:srgbClr val="8B10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7F5C2E-7F7E-433A-AA61-1840F4B246C7}"/>
                </a:ext>
              </a:extLst>
            </p:cNvPr>
            <p:cNvSpPr>
              <a:spLocks/>
            </p:cNvSpPr>
            <p:nvPr/>
          </p:nvSpPr>
          <p:spPr>
            <a:xfrm>
              <a:off x="992322" y="9561364"/>
              <a:ext cx="5320362" cy="258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ข้อมูลจาก </a:t>
              </a:r>
              <a:r>
                <a:rPr lang="en-US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FAO </a:t>
              </a:r>
              <a:r>
                <a:rPr lang="th-TH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เรียบเรียงและจัดทำโดยกองนโยบายและแผนพัฒนาการเกษตร สำนักงานเศรษฐกิจการเกษตร</a:t>
              </a:r>
              <a:endParaRPr lang="en-US" sz="900" dirty="0">
                <a:solidFill>
                  <a:schemeClr val="tx1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7A635C9-0902-4618-A02E-CCA1CC33DABB}"/>
                </a:ext>
              </a:extLst>
            </p:cNvPr>
            <p:cNvSpPr>
              <a:spLocks/>
            </p:cNvSpPr>
            <p:nvPr/>
          </p:nvSpPr>
          <p:spPr>
            <a:xfrm>
              <a:off x="6443090" y="9561363"/>
              <a:ext cx="258557" cy="2585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 anchorCtr="0"/>
            <a:lstStyle/>
            <a:p>
              <a:pPr algn="ctr"/>
              <a:r>
                <a:rPr lang="th-TH" sz="1100" b="1" dirty="0">
                  <a:solidFill>
                    <a:schemeClr val="bg1"/>
                  </a:solidFill>
                  <a:latin typeface="Kanit Medium" pitchFamily="2" charset="-34"/>
                  <a:cs typeface="Kanit Medium" pitchFamily="2" charset="-34"/>
                </a:rPr>
                <a:t>1</a:t>
              </a:r>
              <a:endParaRPr lang="en-US" sz="1100" b="1" dirty="0">
                <a:solidFill>
                  <a:schemeClr val="bg1"/>
                </a:solidFill>
                <a:latin typeface="Kanit Medium" pitchFamily="2" charset="-34"/>
                <a:cs typeface="Kanit Medium" pitchFamily="2" charset="-34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297BAAF-4BE4-4C1D-B4DF-25909F72D120}"/>
              </a:ext>
            </a:extLst>
          </p:cNvPr>
          <p:cNvSpPr txBox="1">
            <a:spLocks/>
          </p:cNvSpPr>
          <p:nvPr/>
        </p:nvSpPr>
        <p:spPr>
          <a:xfrm>
            <a:off x="113864" y="3765374"/>
            <a:ext cx="5912438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Kanit SemiBold" pitchFamily="2" charset="-34"/>
                <a:cs typeface="Kanit SemiBold" pitchFamily="2" charset="-34"/>
              </a:rPr>
              <a:t>ดัชนีราคาอาหารของ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Kanit SemiBold" pitchFamily="2" charset="-34"/>
                <a:cs typeface="Kanit SemiBold" pitchFamily="2" charset="-34"/>
              </a:rPr>
              <a:t>FAO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Kanit SemiBold" pitchFamily="2" charset="-34"/>
                <a:cs typeface="Kanit SemiBold" pitchFamily="2" charset="-34"/>
              </a:rPr>
              <a:t> จำแนกตามกลุ่มสินค้า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Kanit SemiBold" pitchFamily="2" charset="-34"/>
              <a:cs typeface="Kanit SemiBold" pitchFamily="2" charset="-34"/>
            </a:endParaRPr>
          </a:p>
        </p:txBody>
      </p:sp>
      <p:graphicFrame>
        <p:nvGraphicFramePr>
          <p:cNvPr id="25" name="แผนภูมิ 24">
            <a:extLst>
              <a:ext uri="{FF2B5EF4-FFF2-40B4-BE49-F238E27FC236}">
                <a16:creationId xmlns:a16="http://schemas.microsoft.com/office/drawing/2014/main" id="{A8216A2F-891D-AA54-EEB0-96C2E14FB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325884"/>
              </p:ext>
            </p:extLst>
          </p:nvPr>
        </p:nvGraphicFramePr>
        <p:xfrm>
          <a:off x="63348" y="7759861"/>
          <a:ext cx="3282436" cy="16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แผนภูมิ 37">
            <a:extLst>
              <a:ext uri="{FF2B5EF4-FFF2-40B4-BE49-F238E27FC236}">
                <a16:creationId xmlns:a16="http://schemas.microsoft.com/office/drawing/2014/main" id="{82B12E2D-A8BB-88EC-C652-13DA59308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894189"/>
              </p:ext>
            </p:extLst>
          </p:nvPr>
        </p:nvGraphicFramePr>
        <p:xfrm>
          <a:off x="3424190" y="7759861"/>
          <a:ext cx="3282436" cy="16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3740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A807748-0BFC-42F5-8709-7F385798D728}"/>
              </a:ext>
            </a:extLst>
          </p:cNvPr>
          <p:cNvSpPr/>
          <p:nvPr/>
        </p:nvSpPr>
        <p:spPr>
          <a:xfrm>
            <a:off x="3471041" y="193503"/>
            <a:ext cx="3312000" cy="59120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prstClr val="black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0" name="Rectangle: Rounded Corners 38">
            <a:extLst>
              <a:ext uri="{FF2B5EF4-FFF2-40B4-BE49-F238E27FC236}">
                <a16:creationId xmlns:a16="http://schemas.microsoft.com/office/drawing/2014/main" id="{421FDBF2-741E-FB26-3CC8-1ED4377ECBDE}"/>
              </a:ext>
            </a:extLst>
          </p:cNvPr>
          <p:cNvSpPr/>
          <p:nvPr/>
        </p:nvSpPr>
        <p:spPr>
          <a:xfrm>
            <a:off x="72163" y="206203"/>
            <a:ext cx="3312000" cy="58993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prstClr val="black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C53A8E-C692-4E91-A47A-51FF1D78F617}"/>
              </a:ext>
            </a:extLst>
          </p:cNvPr>
          <p:cNvSpPr/>
          <p:nvPr/>
        </p:nvSpPr>
        <p:spPr>
          <a:xfrm>
            <a:off x="114269" y="452698"/>
            <a:ext cx="6625108" cy="3233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9FB89B-84A2-4624-A787-44ABE57CE0E6}"/>
              </a:ext>
            </a:extLst>
          </p:cNvPr>
          <p:cNvSpPr/>
          <p:nvPr/>
        </p:nvSpPr>
        <p:spPr>
          <a:xfrm>
            <a:off x="116446" y="3422300"/>
            <a:ext cx="6621189" cy="296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09A895-1934-4834-AAED-A881D770BBC2}"/>
              </a:ext>
            </a:extLst>
          </p:cNvPr>
          <p:cNvSpPr txBox="1"/>
          <p:nvPr/>
        </p:nvSpPr>
        <p:spPr>
          <a:xfrm>
            <a:off x="128737" y="782815"/>
            <a:ext cx="3212909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3363" algn="thaiDist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ดัชนีราคาธัญพืช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ในเดือนพฤศจิกายน 2567 อยู่ที่ระดับ </a:t>
            </a:r>
            <a:r>
              <a:rPr lang="en-US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.4 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ลดลงร้อยละ 2.7 เมื่อเทียบกับเดือนตุลาคม 2567 ซึ่งอยู่ที่ระดับ 114.4 และลดลงร้อยละ </a:t>
            </a:r>
            <a:r>
              <a:rPr lang="en-US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เมื่อเทียบกับเดือนพฤศจิกายน 2566 ซึ่งอยู่ที่ระดับ 121.0 โดย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ราคาข้าวสาลี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เนื่องจากผลผลิตในซีกโลกใต้เพิ่มขึ้น</a:t>
            </a:r>
            <a:b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อย่างต่อเนื่องและสถานการณ์การเพาะปลูกที่ดีขึ้นในประเทศผู้ส่งออกสำคัญในซีกโลกเหนือ ขณะที่ตลาดโลกมีความต้องการ</a:t>
            </a:r>
            <a:r>
              <a:rPr lang="th-TH" sz="125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ด้าน</a:t>
            </a:r>
            <a:r>
              <a:rPr lang="th-TH" sz="125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ราคาข้าวโพดเลี้ยงสัตว์</a:t>
            </a:r>
            <a:r>
              <a:rPr lang="th-TH" sz="125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ทรงตัว เนื่องจากสภาพอากาศในอเมริกาใต้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เอื้ออำนวย ทำให้มีการเพาะปลูกอย่างต่อเนื่อง และสหรัฐอเมริกามีการ</a:t>
            </a:r>
            <a:r>
              <a:rPr lang="th-TH" sz="125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เก็บเกี่ยวผลผลิตเพิ่มขึ้นตามฤดูกาล ในขณะที่ความต้องการภายในประเทศ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บราซิลและเม็กซิโกยังคงมีอย่างต่อเนื่องเช่นกัน สำหรับ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ราคาข้าวบาร์เลย์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ราคาข้าวฟ่าง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ลดลงเล็กน้อย ส่วน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เนื่องจากตลาดโลก</a:t>
            </a:r>
            <a:r>
              <a:rPr lang="th-TH" sz="125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มีการแข่งขันด้านราคามากขึ้น ประกอบกับประเทศผู้ผลิตหลักมีการเก็บเกี่ยว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ผลผลิตเพิ่มขึ้น รวมถึงค่าเงินที่อ่อนค่าลงเมื่อเทียบกับเงินดอลลาร์สหรัฐ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4C04EE-20DB-4509-AB21-10BDF776A25B}"/>
              </a:ext>
            </a:extLst>
          </p:cNvPr>
          <p:cNvSpPr txBox="1">
            <a:spLocks/>
          </p:cNvSpPr>
          <p:nvPr/>
        </p:nvSpPr>
        <p:spPr>
          <a:xfrm>
            <a:off x="628852" y="3797117"/>
            <a:ext cx="1097280" cy="399600"/>
          </a:xfrm>
          <a:prstGeom prst="roundRect">
            <a:avLst>
              <a:gd name="adj" fmla="val 0"/>
            </a:avLst>
          </a:prstGeom>
          <a:solidFill>
            <a:srgbClr val="C00000">
              <a:alpha val="16000"/>
            </a:srgbClr>
          </a:solidFill>
          <a:ln w="19050" cmpd="sng">
            <a:noFill/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C00000"/>
                </a:solidFill>
                <a:latin typeface="Kanit Medium" pitchFamily="2" charset="-34"/>
                <a:ea typeface="Times New Roman" panose="02020603050405020304" pitchFamily="18" charset="0"/>
                <a:cs typeface="Kanit Medium" pitchFamily="2" charset="-34"/>
              </a:defRPr>
            </a:lvl1pPr>
          </a:lstStyle>
          <a:p>
            <a:r>
              <a:rPr lang="th-TH" dirty="0"/>
              <a:t>-2.7</a:t>
            </a:r>
            <a:r>
              <a:rPr lang="en-US" dirty="0"/>
              <a:t>%</a:t>
            </a:r>
            <a:r>
              <a:rPr lang="th-TH" dirty="0"/>
              <a:t> </a:t>
            </a:r>
            <a:r>
              <a:rPr lang="en-US" dirty="0"/>
              <a:t>(MoM)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FF975D-039D-4A1B-9F0C-AF10254D1842}"/>
              </a:ext>
            </a:extLst>
          </p:cNvPr>
          <p:cNvSpPr txBox="1">
            <a:spLocks/>
          </p:cNvSpPr>
          <p:nvPr/>
        </p:nvSpPr>
        <p:spPr>
          <a:xfrm>
            <a:off x="1879580" y="3797117"/>
            <a:ext cx="1097280" cy="399600"/>
          </a:xfrm>
          <a:prstGeom prst="roundRect">
            <a:avLst>
              <a:gd name="adj" fmla="val 0"/>
            </a:avLst>
          </a:prstGeom>
          <a:solidFill>
            <a:srgbClr val="C00000">
              <a:alpha val="16000"/>
            </a:srgbClr>
          </a:solidFill>
          <a:ln w="19050" cmpd="sng">
            <a:noFill/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C00000"/>
                </a:solidFill>
                <a:latin typeface="Kanit Medium" pitchFamily="2" charset="-34"/>
                <a:ea typeface="Times New Roman" panose="02020603050405020304" pitchFamily="18" charset="0"/>
                <a:cs typeface="Kanit Medium" pitchFamily="2" charset="-34"/>
              </a:defRPr>
            </a:lvl1pPr>
          </a:lstStyle>
          <a:p>
            <a:r>
              <a:rPr lang="th-TH" dirty="0"/>
              <a:t>-8.0</a:t>
            </a:r>
            <a:r>
              <a:rPr lang="en-US" dirty="0"/>
              <a:t>%</a:t>
            </a:r>
            <a:r>
              <a:rPr lang="th-TH" dirty="0"/>
              <a:t> </a:t>
            </a:r>
            <a:r>
              <a:rPr lang="en-US" dirty="0"/>
              <a:t>(YoY)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D71A6A-BFA0-4DC2-9E60-A8596942A664}"/>
              </a:ext>
            </a:extLst>
          </p:cNvPr>
          <p:cNvSpPr txBox="1">
            <a:spLocks/>
          </p:cNvSpPr>
          <p:nvPr/>
        </p:nvSpPr>
        <p:spPr>
          <a:xfrm>
            <a:off x="3991122" y="3797117"/>
            <a:ext cx="1097280" cy="399600"/>
          </a:xfrm>
          <a:prstGeom prst="roundRect">
            <a:avLst>
              <a:gd name="adj" fmla="val 0"/>
            </a:avLst>
          </a:prstGeom>
          <a:solidFill>
            <a:srgbClr val="00B050">
              <a:alpha val="16000"/>
            </a:srgbClr>
          </a:solidFill>
          <a:ln w="19050" cmpd="sng">
            <a:noFill/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00B050"/>
                </a:solidFill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defRPr>
            </a:lvl1pPr>
          </a:lstStyle>
          <a:p>
            <a:r>
              <a:rPr lang="th-TH" dirty="0">
                <a:latin typeface="Kanit Medium" pitchFamily="2" charset="-34"/>
                <a:cs typeface="Kanit Medium" pitchFamily="2" charset="-34"/>
              </a:rPr>
              <a:t>+7.5</a:t>
            </a:r>
            <a:r>
              <a:rPr lang="en-US" dirty="0">
                <a:latin typeface="Kanit Medium" pitchFamily="2" charset="-34"/>
                <a:cs typeface="Kanit Medium" pitchFamily="2" charset="-34"/>
              </a:rPr>
              <a:t>%</a:t>
            </a:r>
            <a:r>
              <a:rPr lang="th-TH" dirty="0">
                <a:latin typeface="Kanit Medium" pitchFamily="2" charset="-34"/>
                <a:cs typeface="Kanit Medium" pitchFamily="2" charset="-34"/>
              </a:rPr>
              <a:t> </a:t>
            </a:r>
            <a:r>
              <a:rPr lang="en-US" dirty="0">
                <a:latin typeface="Kanit Medium" pitchFamily="2" charset="-34"/>
                <a:cs typeface="Kanit Medium" pitchFamily="2" charset="-34"/>
              </a:rPr>
              <a:t>(MoM)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77DD19-48DC-4A67-8883-C9A96AB9072C}"/>
              </a:ext>
            </a:extLst>
          </p:cNvPr>
          <p:cNvSpPr txBox="1">
            <a:spLocks/>
          </p:cNvSpPr>
          <p:nvPr/>
        </p:nvSpPr>
        <p:spPr>
          <a:xfrm>
            <a:off x="5283242" y="3797117"/>
            <a:ext cx="1097280" cy="399600"/>
          </a:xfrm>
          <a:prstGeom prst="roundRect">
            <a:avLst>
              <a:gd name="adj" fmla="val 0"/>
            </a:avLst>
          </a:prstGeom>
          <a:solidFill>
            <a:srgbClr val="00B050">
              <a:alpha val="16000"/>
            </a:srgbClr>
          </a:solidFill>
          <a:ln w="19050" cmpd="sng">
            <a:noFill/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00B050"/>
                </a:solidFill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defRPr>
            </a:lvl1pPr>
          </a:lstStyle>
          <a:p>
            <a:r>
              <a:rPr lang="th-TH" dirty="0">
                <a:latin typeface="Kanit Medium" pitchFamily="2" charset="-34"/>
                <a:cs typeface="Kanit Medium" pitchFamily="2" charset="-34"/>
              </a:rPr>
              <a:t>+32.2</a:t>
            </a:r>
            <a:r>
              <a:rPr lang="en-US" dirty="0">
                <a:latin typeface="Kanit Medium" pitchFamily="2" charset="-34"/>
                <a:cs typeface="Kanit Medium" pitchFamily="2" charset="-34"/>
              </a:rPr>
              <a:t>%</a:t>
            </a:r>
            <a:r>
              <a:rPr lang="th-TH" dirty="0">
                <a:latin typeface="Kanit Medium" pitchFamily="2" charset="-34"/>
                <a:cs typeface="Kanit Medium" pitchFamily="2" charset="-34"/>
              </a:rPr>
              <a:t> </a:t>
            </a:r>
            <a:r>
              <a:rPr lang="en-US" dirty="0">
                <a:latin typeface="Kanit Medium" pitchFamily="2" charset="-34"/>
                <a:cs typeface="Kanit Medium" pitchFamily="2" charset="-34"/>
              </a:rPr>
              <a:t>(YoY)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2C6AE-1C64-44E8-95F5-87895EA8CF6B}"/>
              </a:ext>
            </a:extLst>
          </p:cNvPr>
          <p:cNvSpPr/>
          <p:nvPr/>
        </p:nvSpPr>
        <p:spPr>
          <a:xfrm>
            <a:off x="118371" y="6615937"/>
            <a:ext cx="6625108" cy="296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" name="TextBox 26">
            <a:extLst>
              <a:ext uri="{FF2B5EF4-FFF2-40B4-BE49-F238E27FC236}">
                <a16:creationId xmlns:a16="http://schemas.microsoft.com/office/drawing/2014/main" id="{6EE498EF-24D4-3404-9EA0-CE2F33EF11C1}"/>
              </a:ext>
            </a:extLst>
          </p:cNvPr>
          <p:cNvSpPr txBox="1"/>
          <p:nvPr/>
        </p:nvSpPr>
        <p:spPr>
          <a:xfrm>
            <a:off x="3561374" y="788039"/>
            <a:ext cx="31403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3363" algn="thaiDist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ดัชนีราคาน้ำมันพืช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ในเดือนพฤศจิกายน 2567 อยู่ที่ระดับ 164.1 เพิ่มขึ้นร้อยละ 7.5 เมื่อเทียบกับเดือนตุลาคม 2567 ซึ่งอยู่ที่ระดับ 152.7 </a:t>
            </a:r>
            <a:r>
              <a:rPr lang="th-TH" sz="125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โดยเป็นระดับสูงสุดในรอบ 28 เดือน และเพิ่มขึ้นร้อยละ 32.2 เมื่อเทียบกับ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เดือนพฤศจิกายน 2566 ซึ่งอยู่ที่ระดับ 124.1 โดย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ราคาน้ำมันปาล์ม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เพิ่มขึ้นติดต่อกันเป็นเดือนที่หก เนื่องจากความกังวลด้านปริมาณ</a:t>
            </a:r>
            <a:r>
              <a:rPr lang="th-TH" sz="125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ผลผลิตของโลกที่ต่ำกว่าที่คาดการณ์ไว้ โดยเฉพาะในเอเชียตะวันออกเฉียงใต้</a:t>
            </a:r>
            <a:br>
              <a:rPr lang="th-TH" sz="125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ที่มีปริมาณฝนตกชุกมาก ส่งผลกระทบต่อผลผลิตปาล์มน้ำมัน ด้าน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ราคาน้ำมันถั่วเหลือง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เพิ่มขึ้นอย่างต่อเนื่องจากความต้องการนำเข้าของโลก</a:t>
            </a:r>
            <a:b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ที่เพิ่มขึ้น ส่วน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ราคาน้ำมันดอกทานตะวัน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น้ำมันเรพซีด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 เนื่องจากปริมาณผลผลิตทั่วโลกมีแนวโน้มลดลง</a:t>
            </a:r>
          </a:p>
        </p:txBody>
      </p:sp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A9CBB901-15F5-BF6F-9200-DC60B7F9D19E}"/>
              </a:ext>
            </a:extLst>
          </p:cNvPr>
          <p:cNvSpPr/>
          <p:nvPr/>
        </p:nvSpPr>
        <p:spPr>
          <a:xfrm>
            <a:off x="377568" y="204042"/>
            <a:ext cx="3002452" cy="4975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7" name="TextBox 13">
            <a:extLst>
              <a:ext uri="{FF2B5EF4-FFF2-40B4-BE49-F238E27FC236}">
                <a16:creationId xmlns:a16="http://schemas.microsoft.com/office/drawing/2014/main" id="{0682FA81-57CD-9450-1182-E2E9A83F760B}"/>
              </a:ext>
            </a:extLst>
          </p:cNvPr>
          <p:cNvSpPr txBox="1">
            <a:spLocks/>
          </p:cNvSpPr>
          <p:nvPr/>
        </p:nvSpPr>
        <p:spPr>
          <a:xfrm>
            <a:off x="756932" y="204301"/>
            <a:ext cx="2155337" cy="540213"/>
          </a:xfrm>
          <a:prstGeom prst="round2DiagRect">
            <a:avLst>
              <a:gd name="adj1" fmla="val 0"/>
              <a:gd name="adj2" fmla="val 0"/>
            </a:avLst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anit Medium" pitchFamily="2" charset="-34"/>
                <a:cs typeface="Kanit Medium" pitchFamily="2" charset="-34"/>
              </a:rPr>
              <a:t>ดัชนีราคาธัญพืช</a:t>
            </a:r>
          </a:p>
          <a:p>
            <a:pPr marL="0" marR="0" lvl="0" indent="0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Kanit Medium" pitchFamily="2" charset="-34"/>
                <a:cs typeface="Kanit Medium" pitchFamily="2" charset="-34"/>
              </a:rPr>
              <a:t>(Cereal Price Index)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anit Medium" pitchFamily="2" charset="-34"/>
              <a:cs typeface="Kanit Medium" pitchFamily="2" charset="-34"/>
            </a:endParaRPr>
          </a:p>
        </p:txBody>
      </p: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0E2D8CC1-EA71-0D2F-661D-92616DB17E9D}"/>
              </a:ext>
            </a:extLst>
          </p:cNvPr>
          <p:cNvGrpSpPr/>
          <p:nvPr/>
        </p:nvGrpSpPr>
        <p:grpSpPr>
          <a:xfrm>
            <a:off x="80963" y="150823"/>
            <a:ext cx="622071" cy="622071"/>
            <a:chOff x="7901558" y="2899842"/>
            <a:chExt cx="932154" cy="932154"/>
          </a:xfrm>
        </p:grpSpPr>
        <p:sp>
          <p:nvSpPr>
            <p:cNvPr id="49" name="วงรี 48">
              <a:extLst>
                <a:ext uri="{FF2B5EF4-FFF2-40B4-BE49-F238E27FC236}">
                  <a16:creationId xmlns:a16="http://schemas.microsoft.com/office/drawing/2014/main" id="{D577BE46-8569-57B9-A0DA-CE3F938C4040}"/>
                </a:ext>
              </a:extLst>
            </p:cNvPr>
            <p:cNvSpPr/>
            <p:nvPr/>
          </p:nvSpPr>
          <p:spPr>
            <a:xfrm>
              <a:off x="7901558" y="2899842"/>
              <a:ext cx="932154" cy="932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>
              <a:extLst>
                <a:ext uri="{FF2B5EF4-FFF2-40B4-BE49-F238E27FC236}">
                  <a16:creationId xmlns:a16="http://schemas.microsoft.com/office/drawing/2014/main" id="{78C4DC7E-6E58-4557-6EA5-F45D8EA34D57}"/>
                </a:ext>
              </a:extLst>
            </p:cNvPr>
            <p:cNvSpPr/>
            <p:nvPr/>
          </p:nvSpPr>
          <p:spPr>
            <a:xfrm>
              <a:off x="7965204" y="2952784"/>
              <a:ext cx="804864" cy="804864"/>
            </a:xfrm>
            <a:prstGeom prst="ellipse">
              <a:avLst/>
            </a:prstGeom>
            <a:gradFill>
              <a:gsLst>
                <a:gs pos="100000">
                  <a:srgbClr val="065381"/>
                </a:gs>
                <a:gs pos="0">
                  <a:srgbClr val="0769A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974ECE61-40AB-A52D-D1E7-7E70F0700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67" y="257817"/>
            <a:ext cx="392400" cy="392400"/>
          </a:xfrm>
          <a:prstGeom prst="rect">
            <a:avLst/>
          </a:prstGeom>
        </p:spPr>
      </p:pic>
      <p:grpSp>
        <p:nvGrpSpPr>
          <p:cNvPr id="56" name="กลุ่ม 55">
            <a:extLst>
              <a:ext uri="{FF2B5EF4-FFF2-40B4-BE49-F238E27FC236}">
                <a16:creationId xmlns:a16="http://schemas.microsoft.com/office/drawing/2014/main" id="{612D67AC-69A6-64B3-DC64-E58925A362E7}"/>
              </a:ext>
            </a:extLst>
          </p:cNvPr>
          <p:cNvGrpSpPr/>
          <p:nvPr/>
        </p:nvGrpSpPr>
        <p:grpSpPr>
          <a:xfrm>
            <a:off x="3482426" y="137360"/>
            <a:ext cx="3511082" cy="622071"/>
            <a:chOff x="84402" y="4138212"/>
            <a:chExt cx="3511082" cy="622071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id="{942A9951-6ACF-A738-625E-98D5BB8546B9}"/>
                </a:ext>
              </a:extLst>
            </p:cNvPr>
            <p:cNvSpPr/>
            <p:nvPr/>
          </p:nvSpPr>
          <p:spPr>
            <a:xfrm>
              <a:off x="381007" y="4198574"/>
              <a:ext cx="3002452" cy="497539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9" name="TextBox 13">
              <a:extLst>
                <a:ext uri="{FF2B5EF4-FFF2-40B4-BE49-F238E27FC236}">
                  <a16:creationId xmlns:a16="http://schemas.microsoft.com/office/drawing/2014/main" id="{60B0C2F4-8158-D5B4-C108-4EBFC654357A}"/>
                </a:ext>
              </a:extLst>
            </p:cNvPr>
            <p:cNvSpPr txBox="1">
              <a:spLocks/>
            </p:cNvSpPr>
            <p:nvPr/>
          </p:nvSpPr>
          <p:spPr>
            <a:xfrm>
              <a:off x="760371" y="4198833"/>
              <a:ext cx="2835113" cy="540213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anit Medium" pitchFamily="2" charset="-34"/>
                  <a:cs typeface="Kanit Medium" pitchFamily="2" charset="-34"/>
                </a:rPr>
                <a:t>ดัชนีราคาน้ำมันพืช</a:t>
              </a:r>
            </a:p>
            <a:p>
              <a:pPr marL="0" marR="0" lvl="0" indent="0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anit Medium" pitchFamily="2" charset="-34"/>
                  <a:cs typeface="Kanit Medium" pitchFamily="2" charset="-34"/>
                </a:rPr>
                <a:t>(Vegetable Oil Price Index)</a:t>
              </a:r>
            </a:p>
          </p:txBody>
        </p: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81CB0088-1DA8-0CA9-B91A-3A3875815EBD}"/>
                </a:ext>
              </a:extLst>
            </p:cNvPr>
            <p:cNvGrpSpPr/>
            <p:nvPr/>
          </p:nvGrpSpPr>
          <p:grpSpPr>
            <a:xfrm>
              <a:off x="84402" y="4138212"/>
              <a:ext cx="622071" cy="622071"/>
              <a:chOff x="7901558" y="2899842"/>
              <a:chExt cx="932154" cy="932154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E8F4BDF4-3CCC-82A8-F417-4C08636D854D}"/>
                  </a:ext>
                </a:extLst>
              </p:cNvPr>
              <p:cNvSpPr/>
              <p:nvPr/>
            </p:nvSpPr>
            <p:spPr>
              <a:xfrm>
                <a:off x="7901558" y="2899842"/>
                <a:ext cx="932154" cy="932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A3C13F68-3750-E779-57E4-151C16177292}"/>
                  </a:ext>
                </a:extLst>
              </p:cNvPr>
              <p:cNvSpPr/>
              <p:nvPr/>
            </p:nvSpPr>
            <p:spPr>
              <a:xfrm>
                <a:off x="7965204" y="2963488"/>
                <a:ext cx="804863" cy="804863"/>
              </a:xfrm>
              <a:prstGeom prst="ellipse">
                <a:avLst/>
              </a:prstGeom>
              <a:gradFill>
                <a:gsLst>
                  <a:gs pos="100000">
                    <a:srgbClr val="34B2E4"/>
                  </a:gs>
                  <a:gs pos="0">
                    <a:srgbClr val="64C4E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A1A8E430-CD15-9869-1004-FE9497239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722" y="252730"/>
            <a:ext cx="392400" cy="392400"/>
          </a:xfrm>
          <a:prstGeom prst="rect">
            <a:avLst/>
          </a:prstGeom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8B63B2F3-08F7-082D-5309-75F5CCE09FDC}"/>
              </a:ext>
            </a:extLst>
          </p:cNvPr>
          <p:cNvGrpSpPr/>
          <p:nvPr/>
        </p:nvGrpSpPr>
        <p:grpSpPr>
          <a:xfrm>
            <a:off x="72163" y="6220419"/>
            <a:ext cx="6714809" cy="3060272"/>
            <a:chOff x="72163" y="6176877"/>
            <a:chExt cx="6714809" cy="3060272"/>
          </a:xfrm>
        </p:grpSpPr>
        <p:sp>
          <p:nvSpPr>
            <p:cNvPr id="84" name="Rectangle: Rounded Corners 38">
              <a:extLst>
                <a:ext uri="{FF2B5EF4-FFF2-40B4-BE49-F238E27FC236}">
                  <a16:creationId xmlns:a16="http://schemas.microsoft.com/office/drawing/2014/main" id="{4A60D922-1CB9-F964-E4DA-229268901C3C}"/>
                </a:ext>
              </a:extLst>
            </p:cNvPr>
            <p:cNvSpPr/>
            <p:nvPr/>
          </p:nvSpPr>
          <p:spPr>
            <a:xfrm>
              <a:off x="72163" y="6236796"/>
              <a:ext cx="6713422" cy="300035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b="1" dirty="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grpSp>
          <p:nvGrpSpPr>
            <p:cNvPr id="95" name="กลุ่ม 94">
              <a:extLst>
                <a:ext uri="{FF2B5EF4-FFF2-40B4-BE49-F238E27FC236}">
                  <a16:creationId xmlns:a16="http://schemas.microsoft.com/office/drawing/2014/main" id="{F8E57F76-99D9-E52A-2351-766261E940E4}"/>
                </a:ext>
              </a:extLst>
            </p:cNvPr>
            <p:cNvGrpSpPr/>
            <p:nvPr/>
          </p:nvGrpSpPr>
          <p:grpSpPr>
            <a:xfrm>
              <a:off x="155587" y="6909340"/>
              <a:ext cx="6224935" cy="2015936"/>
              <a:chOff x="155587" y="6733880"/>
              <a:chExt cx="6224935" cy="201593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E9CE9A-BE93-4578-B918-FFEBD1BAC944}"/>
                  </a:ext>
                </a:extLst>
              </p:cNvPr>
              <p:cNvSpPr txBox="1"/>
              <p:nvPr/>
            </p:nvSpPr>
            <p:spPr>
              <a:xfrm>
                <a:off x="155587" y="6733880"/>
                <a:ext cx="3231373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33363" algn="thaiDist">
                  <a:buFont typeface="Wingdings" pitchFamily="2" charset="2"/>
                  <a:buChar char="q"/>
                  <a:defRPr/>
                </a:pPr>
                <a:r>
                  <a:rPr lang="th-TH" sz="125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ดัชนีราคาน้ำตาล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ในเดือนพฤศจิกายน 2567 อยู่ที่ระดับ 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126.4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ลดลงร้อยละ 2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.4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เมื่อเทียบกับเดือนตุลาคม 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2567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ซึ่งอยู่ที่ระดับ 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129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.6 และลดลงร้อยละ 21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.7 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เมื่อเทียบกับเดือนพฤศจิกายน 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2566 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ซึ่งอยู่ที่ระดับ </a:t>
                </a:r>
                <a:r>
                  <a:rPr lang="en-US" sz="1250" spc="-2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161.4</a:t>
                </a:r>
                <a:r>
                  <a:rPr lang="th-TH" sz="1250" spc="-2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โดยราคาน้ำตาลลดลง เนื่องจากอินเดียและไทยเข้าสู่ฤดูการเก็บเกี่ยว ทำให้มีผลผลิตอ้อยเข้าสู่โรงงานผลิตน้ำตาลเพิ่มขึ้น ประกอบกับการผลิตอ้อย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ของบราซิลในปี 2568 มีแนวโน้มดีขึ้น แม้ว่าฝนที่ตกเพิ่มขึ้นจะเป็นอุปสรรคต่อการ</a:t>
                </a:r>
                <a:r>
                  <a:rPr lang="th-TH" sz="1250" spc="-3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เก็บเกี่ยว 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แต่ความชื้นในดินที่เพิ่มขึ้น ส่งผลดีต่อพื้นที่เพาะปลูกอ้อย</a:t>
                </a:r>
                <a:b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ที่จะเก็บเกี่ยวผลผลิตในปีหน้า นอกจากนี้ การอ่อนค่าของเงินเรียลบราซิล</a:t>
                </a:r>
                <a:b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เมื่อเทียบกับเงินดอลลาร์สหรัฐ และราคาน้ำมันดิบในตลาดโลกที่ลดลง </a:t>
                </a:r>
                <a:b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ยังส่งผลให้ราคาน้ำตาลปรับตัวลดลงด้วย</a:t>
                </a:r>
                <a:endParaRPr lang="th-TH" sz="125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94" name="กลุ่ม 93">
                <a:extLst>
                  <a:ext uri="{FF2B5EF4-FFF2-40B4-BE49-F238E27FC236}">
                    <a16:creationId xmlns:a16="http://schemas.microsoft.com/office/drawing/2014/main" id="{89A3CFF9-BA83-522B-E38A-686226921CB6}"/>
                  </a:ext>
                </a:extLst>
              </p:cNvPr>
              <p:cNvGrpSpPr/>
              <p:nvPr/>
            </p:nvGrpSpPr>
            <p:grpSpPr>
              <a:xfrm>
                <a:off x="3991122" y="6756837"/>
                <a:ext cx="2389400" cy="399600"/>
                <a:chOff x="3991122" y="6756837"/>
                <a:chExt cx="2389400" cy="399600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0C9DFFE-44B9-4326-9129-23C3179DB5C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1122" y="6756837"/>
                  <a:ext cx="1097280" cy="3996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00000">
                    <a:alpha val="16000"/>
                  </a:srgbClr>
                </a:solidFill>
                <a:ln w="19050" cmpd="sng">
                  <a:noFill/>
                </a:ln>
              </p:spPr>
              <p:txBody>
                <a:bodyPr wrap="square" anchor="ctr" anchorCtr="0">
                  <a:noAutofit/>
                </a:bodyPr>
                <a:lstStyle>
                  <a:defPPr>
                    <a:defRPr lang="en-US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>
                      <a:solidFill>
                        <a:srgbClr val="C00000"/>
                      </a:solidFill>
                      <a:latin typeface="Kanit Medium" pitchFamily="2" charset="-34"/>
                      <a:ea typeface="Times New Roman" panose="02020603050405020304" pitchFamily="18" charset="0"/>
                      <a:cs typeface="Kanit Medium" pitchFamily="2" charset="-34"/>
                    </a:defRPr>
                  </a:lvl1pPr>
                </a:lstStyle>
                <a:p>
                  <a:r>
                    <a:rPr lang="th-TH" dirty="0"/>
                    <a:t>-2.4</a:t>
                  </a:r>
                  <a:r>
                    <a:rPr lang="en-US" dirty="0"/>
                    <a:t>%</a:t>
                  </a:r>
                  <a:r>
                    <a:rPr lang="th-TH" dirty="0"/>
                    <a:t> </a:t>
                  </a:r>
                  <a:r>
                    <a:rPr lang="en-US" dirty="0"/>
                    <a:t>(MoM)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C5A7D1-D3C0-458B-90BC-F213E5A72C2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83242" y="6756837"/>
                  <a:ext cx="1097280" cy="3996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00000">
                    <a:alpha val="16000"/>
                  </a:srgbClr>
                </a:solidFill>
                <a:ln w="19050" cmpd="sng">
                  <a:noFill/>
                </a:ln>
              </p:spPr>
              <p:txBody>
                <a:bodyPr wrap="square" anchor="ctr" anchorCtr="0">
                  <a:noAutofit/>
                </a:bodyPr>
                <a:lstStyle>
                  <a:defPPr>
                    <a:defRPr lang="en-US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>
                      <a:solidFill>
                        <a:srgbClr val="C00000"/>
                      </a:solidFill>
                      <a:latin typeface="Kanit Medium" pitchFamily="2" charset="-34"/>
                      <a:ea typeface="Times New Roman" panose="02020603050405020304" pitchFamily="18" charset="0"/>
                      <a:cs typeface="Kanit Medium" pitchFamily="2" charset="-34"/>
                    </a:defRPr>
                  </a:lvl1pPr>
                </a:lstStyle>
                <a:p>
                  <a:r>
                    <a:rPr lang="th-TH" dirty="0"/>
                    <a:t>-21.7</a:t>
                  </a:r>
                  <a:r>
                    <a:rPr lang="en-US" dirty="0"/>
                    <a:t>%</a:t>
                  </a:r>
                  <a:r>
                    <a:rPr lang="th-TH" dirty="0"/>
                    <a:t> </a:t>
                  </a:r>
                  <a:r>
                    <a:rPr lang="en-US" dirty="0"/>
                    <a:t>(YoY)</a:t>
                  </a:r>
                </a:p>
              </p:txBody>
            </p:sp>
          </p:grpSp>
        </p:grpSp>
        <p:grpSp>
          <p:nvGrpSpPr>
            <p:cNvPr id="93" name="กลุ่ม 92">
              <a:extLst>
                <a:ext uri="{FF2B5EF4-FFF2-40B4-BE49-F238E27FC236}">
                  <a16:creationId xmlns:a16="http://schemas.microsoft.com/office/drawing/2014/main" id="{DF651FAB-9D89-1317-CB2C-8A9C8742A7EC}"/>
                </a:ext>
              </a:extLst>
            </p:cNvPr>
            <p:cNvGrpSpPr/>
            <p:nvPr/>
          </p:nvGrpSpPr>
          <p:grpSpPr>
            <a:xfrm>
              <a:off x="80965" y="6176877"/>
              <a:ext cx="6706007" cy="622071"/>
              <a:chOff x="80965" y="6096667"/>
              <a:chExt cx="6706007" cy="622071"/>
            </a:xfrm>
          </p:grpSpPr>
          <p:sp>
            <p:nvSpPr>
              <p:cNvPr id="86" name="สี่เหลี่ยมผืนผ้า 85">
                <a:extLst>
                  <a:ext uri="{FF2B5EF4-FFF2-40B4-BE49-F238E27FC236}">
                    <a16:creationId xmlns:a16="http://schemas.microsoft.com/office/drawing/2014/main" id="{0F7EE12E-39C9-6BD8-AD20-33CF0C561FB9}"/>
                  </a:ext>
                </a:extLst>
              </p:cNvPr>
              <p:cNvSpPr/>
              <p:nvPr/>
            </p:nvSpPr>
            <p:spPr>
              <a:xfrm>
                <a:off x="377568" y="6157028"/>
                <a:ext cx="6409404" cy="497539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87" name="TextBox 13">
                <a:extLst>
                  <a:ext uri="{FF2B5EF4-FFF2-40B4-BE49-F238E27FC236}">
                    <a16:creationId xmlns:a16="http://schemas.microsoft.com/office/drawing/2014/main" id="{A6569325-106E-82EA-3B22-9FC778DF37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932" y="6157287"/>
                <a:ext cx="2155337" cy="540213"/>
              </a:xfrm>
              <a:prstGeom prst="round2DiagRect">
                <a:avLst>
                  <a:gd name="adj1" fmla="val 0"/>
                  <a:gd name="adj2" fmla="val 0"/>
                </a:avLst>
              </a:prstGeom>
              <a:noFill/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anit Medium" pitchFamily="2" charset="-34"/>
                    <a:cs typeface="Kanit Medium" pitchFamily="2" charset="-34"/>
                  </a:rPr>
                  <a:t>ดัชนีราคาน้ำตาล</a:t>
                </a:r>
              </a:p>
              <a:p>
                <a:pPr marL="0" marR="0" lvl="0" indent="0" defTabSz="4572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anit Medium" pitchFamily="2" charset="-34"/>
                    <a:cs typeface="Kanit Medium" pitchFamily="2" charset="-34"/>
                  </a:rPr>
                  <a:t>(Sugar Price Index)</a:t>
                </a:r>
              </a:p>
            </p:txBody>
          </p:sp>
          <p:grpSp>
            <p:nvGrpSpPr>
              <p:cNvPr id="88" name="กลุ่ม 87">
                <a:extLst>
                  <a:ext uri="{FF2B5EF4-FFF2-40B4-BE49-F238E27FC236}">
                    <a16:creationId xmlns:a16="http://schemas.microsoft.com/office/drawing/2014/main" id="{638412A9-CBC9-9C54-0799-FC4016A159A7}"/>
                  </a:ext>
                </a:extLst>
              </p:cNvPr>
              <p:cNvGrpSpPr/>
              <p:nvPr/>
            </p:nvGrpSpPr>
            <p:grpSpPr>
              <a:xfrm>
                <a:off x="80965" y="6096667"/>
                <a:ext cx="622071" cy="622071"/>
                <a:chOff x="7901562" y="2899843"/>
                <a:chExt cx="932154" cy="932154"/>
              </a:xfrm>
            </p:grpSpPr>
            <p:sp>
              <p:nvSpPr>
                <p:cNvPr id="89" name="วงรี 88">
                  <a:extLst>
                    <a:ext uri="{FF2B5EF4-FFF2-40B4-BE49-F238E27FC236}">
                      <a16:creationId xmlns:a16="http://schemas.microsoft.com/office/drawing/2014/main" id="{B05CFC6D-7DA1-99DD-6568-7D47881245C3}"/>
                    </a:ext>
                  </a:extLst>
                </p:cNvPr>
                <p:cNvSpPr/>
                <p:nvPr/>
              </p:nvSpPr>
              <p:spPr>
                <a:xfrm>
                  <a:off x="7901562" y="2899843"/>
                  <a:ext cx="932154" cy="93215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0" name="วงรี 89">
                  <a:extLst>
                    <a:ext uri="{FF2B5EF4-FFF2-40B4-BE49-F238E27FC236}">
                      <a16:creationId xmlns:a16="http://schemas.microsoft.com/office/drawing/2014/main" id="{A75E90C1-03A2-BA37-31EF-48F80171E5A1}"/>
                    </a:ext>
                  </a:extLst>
                </p:cNvPr>
                <p:cNvSpPr/>
                <p:nvPr/>
              </p:nvSpPr>
              <p:spPr>
                <a:xfrm>
                  <a:off x="7965204" y="2963488"/>
                  <a:ext cx="804864" cy="804864"/>
                </a:xfrm>
                <a:prstGeom prst="ellipse">
                  <a:avLst/>
                </a:prstGeom>
                <a:gradFill>
                  <a:gsLst>
                    <a:gs pos="100000">
                      <a:srgbClr val="065381"/>
                    </a:gs>
                    <a:gs pos="0">
                      <a:srgbClr val="0769A5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pic>
            <p:nvPicPr>
              <p:cNvPr id="92" name="รูปภาพ 91">
                <a:extLst>
                  <a:ext uri="{FF2B5EF4-FFF2-40B4-BE49-F238E27FC236}">
                    <a16:creationId xmlns:a16="http://schemas.microsoft.com/office/drawing/2014/main" id="{FF7CF53F-FCF6-20BD-CC81-851814C6B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000" y="6215799"/>
                <a:ext cx="362467" cy="362467"/>
              </a:xfrm>
              <a:prstGeom prst="rect">
                <a:avLst/>
              </a:prstGeom>
            </p:spPr>
          </p:pic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82C4338D-5207-3018-C878-33DEC353FC0D}"/>
              </a:ext>
            </a:extLst>
          </p:cNvPr>
          <p:cNvGrpSpPr/>
          <p:nvPr/>
        </p:nvGrpSpPr>
        <p:grpSpPr>
          <a:xfrm>
            <a:off x="77565" y="9551338"/>
            <a:ext cx="6702870" cy="278608"/>
            <a:chOff x="77565" y="9551338"/>
            <a:chExt cx="6702870" cy="278608"/>
          </a:xfrm>
        </p:grpSpPr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A9B03E33-3994-649C-FF3D-29605A7DCF3E}"/>
                </a:ext>
              </a:extLst>
            </p:cNvPr>
            <p:cNvSpPr/>
            <p:nvPr/>
          </p:nvSpPr>
          <p:spPr>
            <a:xfrm>
              <a:off x="77565" y="9551338"/>
              <a:ext cx="6235119" cy="278608"/>
            </a:xfrm>
            <a:prstGeom prst="rect">
              <a:avLst/>
            </a:prstGeom>
            <a:solidFill>
              <a:srgbClr val="64D0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F804C5C4-76B7-A913-C82E-1C43194B6256}"/>
                </a:ext>
              </a:extLst>
            </p:cNvPr>
            <p:cNvSpPr/>
            <p:nvPr/>
          </p:nvSpPr>
          <p:spPr>
            <a:xfrm>
              <a:off x="6364302" y="9551338"/>
              <a:ext cx="416133" cy="278608"/>
            </a:xfrm>
            <a:prstGeom prst="rect">
              <a:avLst/>
            </a:prstGeom>
            <a:solidFill>
              <a:srgbClr val="8B10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7" name="Rectangle 34">
              <a:extLst>
                <a:ext uri="{FF2B5EF4-FFF2-40B4-BE49-F238E27FC236}">
                  <a16:creationId xmlns:a16="http://schemas.microsoft.com/office/drawing/2014/main" id="{5E9C0949-54D9-8CF0-DC9E-685F52587BB9}"/>
                </a:ext>
              </a:extLst>
            </p:cNvPr>
            <p:cNvSpPr>
              <a:spLocks/>
            </p:cNvSpPr>
            <p:nvPr/>
          </p:nvSpPr>
          <p:spPr>
            <a:xfrm>
              <a:off x="992322" y="9561364"/>
              <a:ext cx="5320362" cy="258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ข้อมูลจาก </a:t>
              </a:r>
              <a:r>
                <a:rPr lang="en-US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FAO </a:t>
              </a:r>
              <a:r>
                <a:rPr lang="th-TH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เรียบเรียงและจัดทำโดยกองนโยบายและแผนพัฒนาการเกษตร สำนักงานเศรษฐกิจการเกษตร</a:t>
              </a:r>
              <a:endParaRPr lang="en-US" sz="900" dirty="0">
                <a:solidFill>
                  <a:schemeClr val="tx1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A58A301A-F1D3-B33C-83F4-225999B2B5A5}"/>
                </a:ext>
              </a:extLst>
            </p:cNvPr>
            <p:cNvSpPr>
              <a:spLocks/>
            </p:cNvSpPr>
            <p:nvPr/>
          </p:nvSpPr>
          <p:spPr>
            <a:xfrm>
              <a:off x="6443090" y="9561363"/>
              <a:ext cx="258557" cy="2585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 anchorCtr="0"/>
            <a:lstStyle/>
            <a:p>
              <a:pPr algn="ctr"/>
              <a:r>
                <a:rPr lang="th-TH" sz="1100" b="1" dirty="0">
                  <a:solidFill>
                    <a:schemeClr val="bg1"/>
                  </a:solidFill>
                  <a:latin typeface="Kanit Medium" pitchFamily="2" charset="-34"/>
                  <a:cs typeface="Kanit Medium" pitchFamily="2" charset="-34"/>
                </a:rPr>
                <a:t>2</a:t>
              </a:r>
              <a:endParaRPr lang="en-US" sz="1100" b="1" dirty="0">
                <a:solidFill>
                  <a:schemeClr val="bg1"/>
                </a:solidFill>
                <a:latin typeface="Kanit Medium" pitchFamily="2" charset="-34"/>
                <a:cs typeface="Kanit Medium" pitchFamily="2" charset="-34"/>
              </a:endParaRPr>
            </a:p>
          </p:txBody>
        </p:sp>
      </p:grp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B7434E08-F2FE-3FDA-9CD1-B4B9D3503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179427"/>
              </p:ext>
            </p:extLst>
          </p:nvPr>
        </p:nvGraphicFramePr>
        <p:xfrm>
          <a:off x="3518744" y="4128192"/>
          <a:ext cx="3282436" cy="197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แผนภูมิ 9">
            <a:extLst>
              <a:ext uri="{FF2B5EF4-FFF2-40B4-BE49-F238E27FC236}">
                <a16:creationId xmlns:a16="http://schemas.microsoft.com/office/drawing/2014/main" id="{7071A431-41EF-867F-7EB3-42B3419B7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453786"/>
              </p:ext>
            </p:extLst>
          </p:nvPr>
        </p:nvGraphicFramePr>
        <p:xfrm>
          <a:off x="104524" y="4125557"/>
          <a:ext cx="3282436" cy="197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แผนภูมิ 10">
            <a:extLst>
              <a:ext uri="{FF2B5EF4-FFF2-40B4-BE49-F238E27FC236}">
                <a16:creationId xmlns:a16="http://schemas.microsoft.com/office/drawing/2014/main" id="{3079C332-769F-37A8-D0BE-FD3BE26B5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291747"/>
              </p:ext>
            </p:extLst>
          </p:nvPr>
        </p:nvGraphicFramePr>
        <p:xfrm>
          <a:off x="3471041" y="7332938"/>
          <a:ext cx="3358231" cy="197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1795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C938325A-C085-C262-B70F-6F014BF5A87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44" y="7506230"/>
            <a:ext cx="3326400" cy="1980000"/>
          </a:xfrm>
          <a:prstGeom prst="rect">
            <a:avLst/>
          </a:prstGeom>
        </p:spPr>
      </p:pic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B0C735B4-8F06-9955-F218-FF19FFCD4101}"/>
              </a:ext>
            </a:extLst>
          </p:cNvPr>
          <p:cNvSpPr/>
          <p:nvPr/>
        </p:nvSpPr>
        <p:spPr>
          <a:xfrm>
            <a:off x="100626" y="5527954"/>
            <a:ext cx="3328374" cy="1980000"/>
          </a:xfrm>
          <a:prstGeom prst="rect">
            <a:avLst/>
          </a:prstGeom>
          <a:solidFill>
            <a:srgbClr val="065381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94974BA3-DB56-ED06-ACCB-83404D12825C}"/>
              </a:ext>
            </a:extLst>
          </p:cNvPr>
          <p:cNvSpPr/>
          <p:nvPr/>
        </p:nvSpPr>
        <p:spPr>
          <a:xfrm>
            <a:off x="3429000" y="3551868"/>
            <a:ext cx="3324818" cy="1980000"/>
          </a:xfrm>
          <a:prstGeom prst="rect">
            <a:avLst/>
          </a:prstGeom>
          <a:solidFill>
            <a:srgbClr val="065381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C53A8E-C692-4E91-A47A-51FF1D78F617}"/>
              </a:ext>
            </a:extLst>
          </p:cNvPr>
          <p:cNvSpPr>
            <a:spLocks/>
          </p:cNvSpPr>
          <p:nvPr/>
        </p:nvSpPr>
        <p:spPr>
          <a:xfrm>
            <a:off x="114269" y="372488"/>
            <a:ext cx="6625108" cy="296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6B4A4-D3AB-447C-8324-CF934AD4ABFD}"/>
              </a:ext>
            </a:extLst>
          </p:cNvPr>
          <p:cNvSpPr txBox="1">
            <a:spLocks/>
          </p:cNvSpPr>
          <p:nvPr/>
        </p:nvSpPr>
        <p:spPr>
          <a:xfrm>
            <a:off x="74878" y="2549412"/>
            <a:ext cx="2786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ที่มา: จากการคำนวณ โดยใช้ข้อมูลจาก </a:t>
            </a:r>
            <a:r>
              <a: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FAO</a:t>
            </a:r>
            <a:endParaRPr lang="en-US" sz="1100" b="1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Kanit Light" pitchFamily="2" charset="-34"/>
              <a:ea typeface="Times New Roman" panose="02020603050405020304" pitchFamily="18" charset="0"/>
              <a:cs typeface="Kanit Light" pitchFamily="2" charset="-34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93DC57-B06E-1197-3373-527B49F176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698173"/>
              </p:ext>
            </p:extLst>
          </p:nvPr>
        </p:nvGraphicFramePr>
        <p:xfrm>
          <a:off x="117531" y="111101"/>
          <a:ext cx="6622938" cy="23797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78040">
                  <a:extLst>
                    <a:ext uri="{9D8B030D-6E8A-4147-A177-3AD203B41FA5}">
                      <a16:colId xmlns:a16="http://schemas.microsoft.com/office/drawing/2014/main" val="10823428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159168079"/>
                    </a:ext>
                  </a:extLst>
                </a:gridCol>
                <a:gridCol w="691326">
                  <a:extLst>
                    <a:ext uri="{9D8B030D-6E8A-4147-A177-3AD203B41FA5}">
                      <a16:colId xmlns:a16="http://schemas.microsoft.com/office/drawing/2014/main" val="3541265541"/>
                    </a:ext>
                  </a:extLst>
                </a:gridCol>
                <a:gridCol w="668987">
                  <a:extLst>
                    <a:ext uri="{9D8B030D-6E8A-4147-A177-3AD203B41FA5}">
                      <a16:colId xmlns:a16="http://schemas.microsoft.com/office/drawing/2014/main" val="1509433338"/>
                    </a:ext>
                  </a:extLst>
                </a:gridCol>
                <a:gridCol w="1521244">
                  <a:extLst>
                    <a:ext uri="{9D8B030D-6E8A-4147-A177-3AD203B41FA5}">
                      <a16:colId xmlns:a16="http://schemas.microsoft.com/office/drawing/2014/main" val="718142134"/>
                    </a:ext>
                  </a:extLst>
                </a:gridCol>
                <a:gridCol w="1629916">
                  <a:extLst>
                    <a:ext uri="{9D8B030D-6E8A-4147-A177-3AD203B41FA5}">
                      <a16:colId xmlns:a16="http://schemas.microsoft.com/office/drawing/2014/main" val="1357942922"/>
                    </a:ext>
                  </a:extLst>
                </a:gridCol>
              </a:tblGrid>
              <a:tr h="433827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กลุ่มสินค้า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4D0D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ea typeface="Times New Roman" panose="02020603050405020304" pitchFamily="18" charset="0"/>
                          <a:cs typeface="Kanit Medium" pitchFamily="2" charset="-34"/>
                        </a:rPr>
                        <a:t>ตุลาคม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4D0D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ea typeface="Times New Roman" panose="02020603050405020304" pitchFamily="18" charset="0"/>
                          <a:cs typeface="Kanit Medium" pitchFamily="2" charset="-34"/>
                        </a:rPr>
                        <a:t>พฤศจิกายน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4D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อัตราการเปลี่ยนแปลง (ร้อยละ)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4D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33941"/>
                  </a:ext>
                </a:extLst>
              </a:tr>
              <a:tr h="433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ปี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256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7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9DAE3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ปี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 25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66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E9E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ปี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256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7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9DAE3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พ.ย. 67 เทียบกับ ต.ค. 67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MoM)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E9E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พ.ย. 67 เทียบกับ พ.ย. 66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YoY)</a:t>
                      </a:r>
                    </a:p>
                  </a:txBody>
                  <a:tcPr marL="68580" marR="68580" marT="0" marB="0" anchor="ctr">
                    <a:solidFill>
                      <a:srgbClr val="89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28260"/>
                  </a:ext>
                </a:extLst>
              </a:tr>
              <a:tr h="2491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50" b="0" dirty="0"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ดัชนีราคาอาหารโลก</a:t>
                      </a:r>
                      <a:endParaRPr lang="en-US" sz="1150" b="0" dirty="0"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126.9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120.6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127.5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0.5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5.7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788709"/>
                  </a:ext>
                </a:extLst>
              </a:tr>
              <a:tr h="2621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539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เนื้อสัตว์</a:t>
                      </a:r>
                      <a:endParaRPr lang="en-US" sz="11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119.1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111.6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118.1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-0.8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5.9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44024"/>
                  </a:ext>
                </a:extLst>
              </a:tr>
              <a:tr h="2491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539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ผลิตภัณฑ์นม</a:t>
                      </a:r>
                      <a:endParaRPr lang="en-US" sz="11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139.0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116.5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139.9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0.6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20.1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320776"/>
                  </a:ext>
                </a:extLst>
              </a:tr>
              <a:tr h="2491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539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ธัญพืช</a:t>
                      </a:r>
                      <a:endParaRPr lang="en-US" sz="11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114.4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121.0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111.4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-2.7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-8.0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239162"/>
                  </a:ext>
                </a:extLst>
              </a:tr>
              <a:tr h="25409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539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น้ำมันพืช</a:t>
                      </a:r>
                      <a:endParaRPr lang="en-US" sz="11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152.7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124.1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164.1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7.5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32.2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09674"/>
                  </a:ext>
                </a:extLst>
              </a:tr>
              <a:tr h="2491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539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น้ำตาล</a:t>
                      </a:r>
                      <a:endParaRPr lang="en-US" sz="11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9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129.6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9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161.4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9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126.4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9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-2.4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9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-21.7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9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507524"/>
                  </a:ext>
                </a:extLst>
              </a:tr>
            </a:tbl>
          </a:graphicData>
        </a:graphic>
      </p:graphicFrame>
      <p:sp>
        <p:nvSpPr>
          <p:cNvPr id="54" name="Text Box 269">
            <a:extLst>
              <a:ext uri="{FF2B5EF4-FFF2-40B4-BE49-F238E27FC236}">
                <a16:creationId xmlns:a16="http://schemas.microsoft.com/office/drawing/2014/main" id="{87214F29-8407-4219-ADB3-50B6FCF386DF}"/>
              </a:ext>
            </a:extLst>
          </p:cNvPr>
          <p:cNvSpPr txBox="1">
            <a:spLocks/>
          </p:cNvSpPr>
          <p:nvPr/>
        </p:nvSpPr>
        <p:spPr>
          <a:xfrm>
            <a:off x="114268" y="5688208"/>
            <a:ext cx="3311176" cy="1384995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thaiDist">
              <a:defRPr sz="1400" b="1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defRPr>
            </a:lvl1pPr>
          </a:lstStyle>
          <a:p>
            <a:r>
              <a:rPr lang="th-TH" spc="-10" dirty="0">
                <a:solidFill>
                  <a:srgbClr val="0653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ราคาน้ำมันปาล์ม</a:t>
            </a:r>
            <a:r>
              <a:rPr lang="th-TH" b="0" spc="-1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ในตลาดโลกในเดือน</a:t>
            </a:r>
            <a:r>
              <a:rPr lang="th-TH" sz="14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</a:t>
            </a:r>
            <a:r>
              <a:rPr lang="th-TH" b="0" spc="-1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25</a:t>
            </a: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67 ปรับตัวเพิ่มขึ้น เนื่องจากมีความกังวลเกี่ยวกับปริมาณผลผลิตที่ต่ำกว่า</a:t>
            </a:r>
            <a:b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ที่คาดการณ์ไว้ โดยเฉพาะในเอเชียตะวันออกเฉียงใต้ที่มีปริมาณฝน</a:t>
            </a:r>
            <a:r>
              <a:rPr lang="th-TH" b="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มากเกินไป สำหรับราคาปาล์มน้ำมันในประเทศของไทยเดือนพฤศจิกายน </a:t>
            </a: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2567 ปรับตัวเพิ่มขึ้นเมื่อเทียบกับเดือนตุลาคม 2567 ตามราคาน้ำมันปาล์มในตลาดโลกที่เพิ่มขึ้น</a:t>
            </a:r>
          </a:p>
        </p:txBody>
      </p:sp>
      <p:sp>
        <p:nvSpPr>
          <p:cNvPr id="58" name="Text Box 271">
            <a:extLst>
              <a:ext uri="{FF2B5EF4-FFF2-40B4-BE49-F238E27FC236}">
                <a16:creationId xmlns:a16="http://schemas.microsoft.com/office/drawing/2014/main" id="{00C8576D-8F83-4BDD-8AC5-5E5C3BB09B6F}"/>
              </a:ext>
            </a:extLst>
          </p:cNvPr>
          <p:cNvSpPr txBox="1">
            <a:spLocks/>
          </p:cNvSpPr>
          <p:nvPr/>
        </p:nvSpPr>
        <p:spPr>
          <a:xfrm>
            <a:off x="3418343" y="5678182"/>
            <a:ext cx="3295323" cy="1169551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thaiDist">
              <a:defRPr sz="1400" b="1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defRPr>
            </a:lvl1pPr>
          </a:lstStyle>
          <a:p>
            <a:pPr lvl="0" algn="thaiDist">
              <a:spcAft>
                <a:spcPts val="1000"/>
              </a:spcAft>
              <a:tabLst>
                <a:tab pos="810260" algn="l"/>
              </a:tabLst>
            </a:pPr>
            <a:r>
              <a:rPr lang="th-TH" dirty="0">
                <a:solidFill>
                  <a:srgbClr val="0653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ราคาเนื้อสัตว์ปีก</a:t>
            </a: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ในตลาดโลกในเดือน</a:t>
            </a:r>
            <a:r>
              <a:rPr lang="th-TH" sz="14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</a:t>
            </a: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2567 ปรับตัวลดลง เนื่องจากประเทศผู้ผลิตหลักมีปริมาณผลผลิตที่พร้อมส่งออกเพิ่มขึ้น สำหรับราคาไก่เนื้อในประเทศของไทยในเดือนพฤศจิกายน </a:t>
            </a:r>
            <a:r>
              <a:rPr lang="th-TH" b="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2567 ปรับตัวลดลงเล็กน้อยเมื่อเทียบกับเดือนตุลาคม 2567 เนื่องจาก</a:t>
            </a: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ปริมาณผลผลิตออกสู่</a:t>
            </a:r>
            <a:r>
              <a:rPr lang="th-TH" b="0">
                <a:latin typeface="TH SarabunPSK" panose="020B0500040200020003" pitchFamily="34" charset="-34"/>
                <a:cs typeface="TH SarabunPSK" panose="020B0500040200020003" pitchFamily="34" charset="-34"/>
              </a:rPr>
              <a:t>ตลาดเพิ่มขึ้นอย่าง</a:t>
            </a: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ต่อเนื่อง</a:t>
            </a:r>
          </a:p>
        </p:txBody>
      </p:sp>
      <p:sp>
        <p:nvSpPr>
          <p:cNvPr id="62" name="Text Box 263">
            <a:extLst>
              <a:ext uri="{FF2B5EF4-FFF2-40B4-BE49-F238E27FC236}">
                <a16:creationId xmlns:a16="http://schemas.microsoft.com/office/drawing/2014/main" id="{A5194818-2D65-41C2-B4F9-96A3CBDE8415}"/>
              </a:ext>
            </a:extLst>
          </p:cNvPr>
          <p:cNvSpPr txBox="1">
            <a:spLocks/>
          </p:cNvSpPr>
          <p:nvPr/>
        </p:nvSpPr>
        <p:spPr>
          <a:xfrm>
            <a:off x="114268" y="7692096"/>
            <a:ext cx="3311176" cy="1600438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thaiDist">
              <a:defRPr sz="1400" b="1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defRPr>
            </a:lvl1pPr>
          </a:lstStyle>
          <a:p>
            <a:pPr lvl="0" algn="thaiDist">
              <a:spcAft>
                <a:spcPts val="1000"/>
              </a:spcAft>
              <a:tabLst>
                <a:tab pos="810260" algn="l"/>
              </a:tabLst>
            </a:pPr>
            <a:r>
              <a:rPr lang="th-TH" dirty="0">
                <a:solidFill>
                  <a:srgbClr val="0653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ราคาสุกร</a:t>
            </a: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ในตลาดโลกในเดือน</a:t>
            </a:r>
            <a:r>
              <a:rPr lang="th-TH" sz="14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</a:t>
            </a: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2567 ปรับตัวลดลง เนื่องจากมีปริมาณผลผลิตสุกรในสหภาพยุโรปจำนวนมาก และ</a:t>
            </a:r>
            <a:b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ความต้องการในประเทศผู้ผลิตและทั่วโลกลดลงอย่างต่อเนื่อง สำหรับราคาสุกรในประเทศของไทยในเดือนพฤศจิกายน </a:t>
            </a:r>
            <a:r>
              <a:rPr lang="en-US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ปรับตัวเพิ่มขึ้นเล็กน้อยเมื่อเทียบกับเดือนตุลาคม 2567 เนื่องจาก</a:t>
            </a:r>
            <a:b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ความต้องการบริโภคเพิ่มขึ้นจากการเข้าสู่ฤดูท่องเที่ยวและ</a:t>
            </a:r>
            <a:b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งานเทศกาลในช่วงปลายปี</a:t>
            </a: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2A4821C1-C778-40F5-5240-05694536DB3D}"/>
              </a:ext>
            </a:extLst>
          </p:cNvPr>
          <p:cNvGrpSpPr/>
          <p:nvPr/>
        </p:nvGrpSpPr>
        <p:grpSpPr>
          <a:xfrm>
            <a:off x="77565" y="9551338"/>
            <a:ext cx="6702870" cy="278608"/>
            <a:chOff x="77565" y="9551338"/>
            <a:chExt cx="6702870" cy="278608"/>
          </a:xfrm>
        </p:grpSpPr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F7954324-FAFA-ED99-2D84-92F834E0B4AE}"/>
                </a:ext>
              </a:extLst>
            </p:cNvPr>
            <p:cNvSpPr/>
            <p:nvPr/>
          </p:nvSpPr>
          <p:spPr>
            <a:xfrm>
              <a:off x="77565" y="9551338"/>
              <a:ext cx="6235119" cy="278608"/>
            </a:xfrm>
            <a:prstGeom prst="rect">
              <a:avLst/>
            </a:prstGeom>
            <a:solidFill>
              <a:srgbClr val="64D0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F8CBBABA-8E13-0A6D-43E5-0F65C09ECE96}"/>
                </a:ext>
              </a:extLst>
            </p:cNvPr>
            <p:cNvSpPr/>
            <p:nvPr/>
          </p:nvSpPr>
          <p:spPr>
            <a:xfrm>
              <a:off x="6364302" y="9551338"/>
              <a:ext cx="416133" cy="278608"/>
            </a:xfrm>
            <a:prstGeom prst="rect">
              <a:avLst/>
            </a:prstGeom>
            <a:solidFill>
              <a:srgbClr val="8B10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Rectangle 34">
              <a:extLst>
                <a:ext uri="{FF2B5EF4-FFF2-40B4-BE49-F238E27FC236}">
                  <a16:creationId xmlns:a16="http://schemas.microsoft.com/office/drawing/2014/main" id="{BE1A200E-3AAE-6044-E732-3654BD1EC7D5}"/>
                </a:ext>
              </a:extLst>
            </p:cNvPr>
            <p:cNvSpPr>
              <a:spLocks/>
            </p:cNvSpPr>
            <p:nvPr/>
          </p:nvSpPr>
          <p:spPr>
            <a:xfrm>
              <a:off x="992322" y="9561364"/>
              <a:ext cx="5320362" cy="258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ข้อมูลจาก </a:t>
              </a:r>
              <a:r>
                <a:rPr lang="en-US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FAO </a:t>
              </a:r>
              <a:r>
                <a:rPr lang="th-TH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เรียบเรียงและจัดทำโดยกองนโยบายและแผนพัฒนาการเกษตร สำนักงานเศรษฐกิจการเกษตร</a:t>
              </a:r>
              <a:endParaRPr lang="en-US" sz="900" dirty="0">
                <a:solidFill>
                  <a:schemeClr val="tx1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B2946DA4-61D0-716B-9CBB-685AAA4A4DA4}"/>
                </a:ext>
              </a:extLst>
            </p:cNvPr>
            <p:cNvSpPr>
              <a:spLocks/>
            </p:cNvSpPr>
            <p:nvPr/>
          </p:nvSpPr>
          <p:spPr>
            <a:xfrm>
              <a:off x="6443090" y="9561363"/>
              <a:ext cx="258557" cy="2585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 anchorCtr="0"/>
            <a:lstStyle/>
            <a:p>
              <a:pPr algn="ctr"/>
              <a:r>
                <a:rPr lang="th-TH" sz="1100" b="1" dirty="0">
                  <a:solidFill>
                    <a:schemeClr val="bg1"/>
                  </a:solidFill>
                  <a:latin typeface="Kanit Medium" pitchFamily="2" charset="-34"/>
                  <a:cs typeface="Kanit Medium" pitchFamily="2" charset="-34"/>
                </a:rPr>
                <a:t>3</a:t>
              </a:r>
              <a:endParaRPr lang="en-US" sz="1100" b="1" dirty="0">
                <a:solidFill>
                  <a:schemeClr val="bg1"/>
                </a:solidFill>
                <a:latin typeface="Kanit Medium" pitchFamily="2" charset="-34"/>
                <a:cs typeface="Kanit Medium" pitchFamily="2" charset="-34"/>
              </a:endParaRPr>
            </a:p>
          </p:txBody>
        </p:sp>
      </p:grpSp>
      <p:sp>
        <p:nvSpPr>
          <p:cNvPr id="19" name="TextBox 26">
            <a:extLst>
              <a:ext uri="{FF2B5EF4-FFF2-40B4-BE49-F238E27FC236}">
                <a16:creationId xmlns:a16="http://schemas.microsoft.com/office/drawing/2014/main" id="{659481D1-36DC-92BF-60A3-D873A18E2181}"/>
              </a:ext>
            </a:extLst>
          </p:cNvPr>
          <p:cNvSpPr txBox="1">
            <a:spLocks/>
          </p:cNvSpPr>
          <p:nvPr/>
        </p:nvSpPr>
        <p:spPr>
          <a:xfrm>
            <a:off x="114269" y="2849756"/>
            <a:ext cx="6518306" cy="3385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Kanit SemiBold" pitchFamily="2" charset="-34"/>
                <a:cs typeface="Kanit SemiBold" pitchFamily="2" charset="-34"/>
              </a:rPr>
              <a:t>ความสัมพันธ์ระหว่างดัชนีราคาอาหารของ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Kanit SemiBold" pitchFamily="2" charset="-34"/>
                <a:cs typeface="Kanit SemiBold" pitchFamily="2" charset="-34"/>
              </a:rPr>
              <a:t>FAO </a:t>
            </a:r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Kanit SemiBold" pitchFamily="2" charset="-34"/>
                <a:cs typeface="Kanit SemiBold" pitchFamily="2" charset="-34"/>
              </a:rPr>
              <a:t>กับราคาสินค้าเกษตรของไทย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C12A2A4C-5E45-47A6-3584-2D1CDEBCBB5A}"/>
              </a:ext>
            </a:extLst>
          </p:cNvPr>
          <p:cNvSpPr txBox="1"/>
          <p:nvPr/>
        </p:nvSpPr>
        <p:spPr>
          <a:xfrm>
            <a:off x="114269" y="3112528"/>
            <a:ext cx="3020817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h-TH" dirty="0">
                <a:solidFill>
                  <a:srgbClr val="065381"/>
                </a:solidFill>
                <a:latin typeface="Kanit SemiBold" pitchFamily="2" charset="-34"/>
                <a:cs typeface="Kanit SemiBold" pitchFamily="2" charset="-34"/>
              </a:rPr>
              <a:t>(เดือนพฤศจิกายน 2567) </a:t>
            </a:r>
          </a:p>
        </p:txBody>
      </p:sp>
      <p:cxnSp>
        <p:nvCxnSpPr>
          <p:cNvPr id="39" name="ตัวเชื่อมต่อตรง 38">
            <a:extLst>
              <a:ext uri="{FF2B5EF4-FFF2-40B4-BE49-F238E27FC236}">
                <a16:creationId xmlns:a16="http://schemas.microsoft.com/office/drawing/2014/main" id="{D88ECB96-16E4-D2B1-F794-4678CD2B7FBB}"/>
              </a:ext>
            </a:extLst>
          </p:cNvPr>
          <p:cNvCxnSpPr>
            <a:cxnSpLocks/>
          </p:cNvCxnSpPr>
          <p:nvPr/>
        </p:nvCxnSpPr>
        <p:spPr>
          <a:xfrm>
            <a:off x="164215" y="3464607"/>
            <a:ext cx="6529570" cy="0"/>
          </a:xfrm>
          <a:prstGeom prst="line">
            <a:avLst/>
          </a:prstGeom>
          <a:ln w="22225">
            <a:gradFill flip="none" rotWithShape="1">
              <a:gsLst>
                <a:gs pos="52000">
                  <a:srgbClr val="64D0DA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264">
            <a:extLst>
              <a:ext uri="{FF2B5EF4-FFF2-40B4-BE49-F238E27FC236}">
                <a16:creationId xmlns:a16="http://schemas.microsoft.com/office/drawing/2014/main" id="{D3A176AD-D4D4-4F65-85D1-BB70EB9EC973}"/>
              </a:ext>
            </a:extLst>
          </p:cNvPr>
          <p:cNvSpPr txBox="1">
            <a:spLocks/>
          </p:cNvSpPr>
          <p:nvPr/>
        </p:nvSpPr>
        <p:spPr>
          <a:xfrm>
            <a:off x="114268" y="3585226"/>
            <a:ext cx="3296124" cy="1815882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1400" b="1" dirty="0">
                <a:solidFill>
                  <a:srgbClr val="0653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ในตลาดโลกในเดือนพฤศจิกายน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ปรับตัวลดลง เนื่องจากตลาดโลกมีการแข่งขันด้านราคามากขึ้น และประเทศ</a:t>
            </a:r>
            <a:b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ผู้ผลิตหลักมีการเก็บเกี่ยวผลผลิตเพิ่มขึ้น รวมถึงค่าเงินที่อ่อนลง</a:t>
            </a:r>
            <a:b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เมื่อเทียบกับเงินดอลลาร์สหรัฐ สำหรับราคาข้าวในประเทศของไทยในเดือนพฤศจิกายน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ปรับตัวลดลงเมื่อเทียบกับเดือนตุลาคม 2567 เนื่องจากผลผลิตเพิ่มขึ้น และการแข่งขันด้านราคาตลาดโลก</a:t>
            </a:r>
            <a:b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ที่รุนแรงขึ้น หลังจากอินเดียลดภาษีข้าวบางชนิดและกลับมาส่งออกข้าวขาว</a:t>
            </a:r>
          </a:p>
        </p:txBody>
      </p:sp>
      <p:sp>
        <p:nvSpPr>
          <p:cNvPr id="52" name="Text Box 265">
            <a:extLst>
              <a:ext uri="{FF2B5EF4-FFF2-40B4-BE49-F238E27FC236}">
                <a16:creationId xmlns:a16="http://schemas.microsoft.com/office/drawing/2014/main" id="{061F65AC-0F5E-9CAC-CD31-F40ECFB9C733}"/>
              </a:ext>
            </a:extLst>
          </p:cNvPr>
          <p:cNvSpPr txBox="1">
            <a:spLocks/>
          </p:cNvSpPr>
          <p:nvPr/>
        </p:nvSpPr>
        <p:spPr>
          <a:xfrm>
            <a:off x="3443443" y="3564596"/>
            <a:ext cx="3295323" cy="1815882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thaiDist">
              <a:defRPr sz="1400" b="1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defRPr>
            </a:lvl1pPr>
          </a:lstStyle>
          <a:p>
            <a:r>
              <a:rPr lang="th-TH" dirty="0">
                <a:solidFill>
                  <a:srgbClr val="06538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ราคาข้าวโพดเลี้ยงสัตว์</a:t>
            </a:r>
            <a: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ในตลาดโลกในเดือน</a:t>
            </a:r>
            <a:r>
              <a:rPr lang="th-TH" sz="14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</a:t>
            </a:r>
            <a: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lang="en-US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</a:t>
            </a:r>
            <a: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 </a:t>
            </a:r>
            <a:b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ทรงตัว เนื่องจากอเมริกาใต้สามารถเพาะปลูกได้อย่างต่อเนื่อง และสหรัฐอเมริกามีการเก็บเกี่ยวผลผลิตเพิ่มขึ้นตามฤดูกาล ขณะที่ความต้องการภายในประเทศบราซิลและเม็กซิโกยังมีอย่างต่อเนื่อง </a:t>
            </a:r>
            <a:r>
              <a:rPr lang="th-TH" b="0" spc="-1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สำหรับราคาข้าวโพดเลี้ยงสัตว์ในประเทศของไทยในเดือนพฤศจิกายน </a:t>
            </a:r>
            <a:r>
              <a:rPr lang="en-US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</a:t>
            </a:r>
            <a: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 เพิ่มขึ้นเมื่อเทียบกับเดือนตุลาคม 2567 เนื่องจากผลผลิต</a:t>
            </a:r>
            <a:b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ออกสู่ตลาดลดลงในช่วงปลายฤดูเก็บเกี่ยว ขณะที่ตลาดในประเทศ</a:t>
            </a:r>
            <a:b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มีความต้องการอย่างต่อเนื่อง</a:t>
            </a:r>
          </a:p>
        </p:txBody>
      </p:sp>
      <p:sp>
        <p:nvSpPr>
          <p:cNvPr id="65" name="สี่เหลี่ยมผืนผ้า 64">
            <a:extLst>
              <a:ext uri="{FF2B5EF4-FFF2-40B4-BE49-F238E27FC236}">
                <a16:creationId xmlns:a16="http://schemas.microsoft.com/office/drawing/2014/main" id="{3BED42DD-68A9-A96A-57BD-E4D53320105D}"/>
              </a:ext>
            </a:extLst>
          </p:cNvPr>
          <p:cNvSpPr/>
          <p:nvPr/>
        </p:nvSpPr>
        <p:spPr>
          <a:xfrm>
            <a:off x="3425444" y="7506230"/>
            <a:ext cx="3324818" cy="1980000"/>
          </a:xfrm>
          <a:prstGeom prst="rect">
            <a:avLst/>
          </a:prstGeom>
          <a:gradFill>
            <a:gsLst>
              <a:gs pos="0">
                <a:schemeClr val="bg1">
                  <a:alpha val="48000"/>
                </a:schemeClr>
              </a:gs>
              <a:gs pos="100000">
                <a:schemeClr val="bg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86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กระดาษ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9050" cmpd="sng">
          <a:solidFill>
            <a:srgbClr val="F9C74F"/>
          </a:solidFill>
        </a:ln>
      </a:spPr>
      <a:bodyPr wrap="square">
        <a:sp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1200" cap="none" spc="0" normalizeH="0" baseline="0" noProof="0" dirty="0">
            <a:ln>
              <a:noFill/>
            </a:ln>
            <a:solidFill>
              <a:srgbClr val="4D908E"/>
            </a:solidFill>
            <a:effectLst/>
            <a:uLnTx/>
            <a:uFillTx/>
            <a:latin typeface="TH Chakra Petch" panose="02000506000000020004" pitchFamily="2" charset="-34"/>
            <a:ea typeface="Times New Roman" panose="02020603050405020304" pitchFamily="18" charset="0"/>
            <a:cs typeface="TH Chakra Petch" panose="02000506000000020004" pitchFamily="2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13258</TotalTime>
  <Words>1505</Words>
  <Application>Microsoft Office PowerPoint</Application>
  <PresentationFormat>กระดาษ A4 (210x297 มม.)</PresentationFormat>
  <Paragraphs>113</Paragraphs>
  <Slides>3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3" baseType="lpstr">
      <vt:lpstr>Kanit SemiBold</vt:lpstr>
      <vt:lpstr>Arial</vt:lpstr>
      <vt:lpstr>TH Chakra Petch</vt:lpstr>
      <vt:lpstr>TH SarabunPSK</vt:lpstr>
      <vt:lpstr>Wingdings</vt:lpstr>
      <vt:lpstr>Kanit Medium</vt:lpstr>
      <vt:lpstr>Calibri Light</vt:lpstr>
      <vt:lpstr>Kanit Light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น้ำทิพย์ เมืองอินทร์</cp:lastModifiedBy>
  <cp:revision>486</cp:revision>
  <cp:lastPrinted>2024-12-20T01:50:57Z</cp:lastPrinted>
  <dcterms:created xsi:type="dcterms:W3CDTF">2021-07-29T07:48:51Z</dcterms:created>
  <dcterms:modified xsi:type="dcterms:W3CDTF">2024-12-20T01:55:39Z</dcterms:modified>
</cp:coreProperties>
</file>